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9" r:id="rId11"/>
    <p:sldId id="268" r:id="rId12"/>
    <p:sldId id="262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AB527-4A49-4578-A1EF-723DB640FAE2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65DC-4D7F-4DD0-BDE5-E730EF615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885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7157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852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852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2143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533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9370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668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01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791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85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852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852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65DC-4D7F-4DD0-BDE5-E730EF615D2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85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99C92-8917-4341-A40D-536E40EB2B1C}" type="datetimeFigureOut">
              <a:rPr lang="en-CA" smtClean="0"/>
              <a:t>14/03/2011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35E0-BE78-407D-8961-2E2A6F63CAF5}" type="slidenum">
              <a:rPr lang="en-CA" smtClean="0"/>
              <a:t>‹#›</a:t>
            </a:fld>
            <a:endParaRPr lang="en-CA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.jpeg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1.xml"/><Relationship Id="rId5" Type="http://schemas.openxmlformats.org/officeDocument/2006/relationships/image" Target="../media/image10.png"/><Relationship Id="rId10" Type="http://schemas.openxmlformats.org/officeDocument/2006/relationships/slide" Target="slide13.xml"/><Relationship Id="rId4" Type="http://schemas.openxmlformats.org/officeDocument/2006/relationships/notesSlide" Target="../notesSlides/notesSlide10.xml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1.xml"/><Relationship Id="rId5" Type="http://schemas.openxmlformats.org/officeDocument/2006/relationships/image" Target="../media/image11.png"/><Relationship Id="rId10" Type="http://schemas.openxmlformats.org/officeDocument/2006/relationships/slide" Target="slide13.xml"/><Relationship Id="rId4" Type="http://schemas.openxmlformats.org/officeDocument/2006/relationships/notesSlide" Target="../notesSlides/notesSlide11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Advocacy.docx" TargetMode="External"/><Relationship Id="rId7" Type="http://schemas.openxmlformats.org/officeDocument/2006/relationships/slide" Target="slid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Technical.docx" TargetMode="External"/><Relationship Id="rId11" Type="http://schemas.openxmlformats.org/officeDocument/2006/relationships/slide" Target="slide13.xml"/><Relationship Id="rId5" Type="http://schemas.openxmlformats.org/officeDocument/2006/relationships/hyperlink" Target="Creative.docx" TargetMode="External"/><Relationship Id="rId10" Type="http://schemas.openxmlformats.org/officeDocument/2006/relationships/slide" Target="slide12.xml"/><Relationship Id="rId4" Type="http://schemas.openxmlformats.org/officeDocument/2006/relationships/image" Target="../media/image12.png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.jpeg"/><Relationship Id="rId7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.jpeg"/><Relationship Id="rId3" Type="http://schemas.openxmlformats.org/officeDocument/2006/relationships/slide" Target="slide4.xml"/><Relationship Id="rId7" Type="http://schemas.openxmlformats.org/officeDocument/2006/relationships/slide" Target="slide1.xml"/><Relationship Id="rId12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image" Target="../media/image2.jpe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.jpeg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.jpe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.jpeg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jpeg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8.jpeg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9.jpeg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2" descr="C:\Users\Chris Brown\Pictures\_STOCK IMAGES\iStock_000006064678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53" y="0"/>
            <a:ext cx="10307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ight Triangle 6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5652120" y="3829135"/>
            <a:ext cx="2808312" cy="258532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CA" sz="1400" dirty="0" smtClean="0">
                <a:latin typeface="Garamond" pitchFamily="18" charset="0"/>
                <a:ea typeface="Dotum" pitchFamily="34" charset="-127"/>
              </a:rPr>
              <a:t>I’m a </a:t>
            </a:r>
            <a:r>
              <a:rPr lang="en-CA" sz="1400" b="1" dirty="0" smtClean="0">
                <a:latin typeface="Garamond" pitchFamily="18" charset="0"/>
                <a:ea typeface="Dotum" pitchFamily="34" charset="-127"/>
              </a:rPr>
              <a:t>recent graduate </a:t>
            </a:r>
            <a:r>
              <a:rPr lang="en-CA" sz="1400" dirty="0" smtClean="0">
                <a:latin typeface="Garamond" pitchFamily="18" charset="0"/>
                <a:ea typeface="Dotum" pitchFamily="34" charset="-127"/>
              </a:rPr>
              <a:t>of UFV’s </a:t>
            </a:r>
            <a:r>
              <a:rPr lang="en-CA" b="1" spc="-150" dirty="0" smtClean="0">
                <a:latin typeface="Garamond" pitchFamily="18" charset="0"/>
                <a:ea typeface="Dotum" pitchFamily="34" charset="-127"/>
              </a:rPr>
              <a:t>Computer Information Systems </a:t>
            </a:r>
            <a:r>
              <a:rPr lang="en-CA" sz="1400" dirty="0" smtClean="0">
                <a:latin typeface="Garamond" pitchFamily="18" charset="0"/>
                <a:ea typeface="Dotum" pitchFamily="34" charset="-127"/>
              </a:rPr>
              <a:t>degree program. </a:t>
            </a:r>
          </a:p>
          <a:p>
            <a:pPr algn="just"/>
            <a:endParaRPr lang="en-CA" sz="1400" dirty="0" smtClean="0">
              <a:latin typeface="Garamond" pitchFamily="18" charset="0"/>
              <a:ea typeface="Dotum" pitchFamily="34" charset="-127"/>
            </a:endParaRPr>
          </a:p>
          <a:p>
            <a:pPr algn="just"/>
            <a:r>
              <a:rPr lang="en-CA" sz="1400" spc="300" dirty="0" smtClean="0">
                <a:latin typeface="Garamond" pitchFamily="18" charset="0"/>
                <a:ea typeface="Dotum" pitchFamily="34" charset="-127"/>
              </a:rPr>
              <a:t>I’ve been working as a </a:t>
            </a:r>
            <a:r>
              <a:rPr lang="en-CA" sz="1400" dirty="0" smtClean="0">
                <a:latin typeface="Garamond" pitchFamily="18" charset="0"/>
                <a:ea typeface="Dotum" pitchFamily="34" charset="-127"/>
              </a:rPr>
              <a:t/>
            </a:r>
            <a:br>
              <a:rPr lang="en-CA" sz="1400" dirty="0" smtClean="0">
                <a:latin typeface="Garamond" pitchFamily="18" charset="0"/>
                <a:ea typeface="Dotum" pitchFamily="34" charset="-127"/>
              </a:rPr>
            </a:br>
            <a:r>
              <a:rPr lang="en-CA" sz="2000" b="1" dirty="0" smtClean="0">
                <a:latin typeface="Garamond" pitchFamily="18" charset="0"/>
                <a:ea typeface="Dotum" pitchFamily="34" charset="-127"/>
              </a:rPr>
              <a:t>freelance graphic artist </a:t>
            </a:r>
            <a:r>
              <a:rPr lang="en-CA" sz="1400" dirty="0" smtClean="0">
                <a:latin typeface="Garamond" pitchFamily="18" charset="0"/>
                <a:ea typeface="Dotum" pitchFamily="34" charset="-127"/>
              </a:rPr>
              <a:t>for the past six years.</a:t>
            </a:r>
          </a:p>
          <a:p>
            <a:pPr algn="just"/>
            <a:endParaRPr lang="en-CA" sz="1400" dirty="0">
              <a:latin typeface="Garamond" pitchFamily="18" charset="0"/>
              <a:ea typeface="Dotum" pitchFamily="34" charset="-127"/>
            </a:endParaRPr>
          </a:p>
          <a:p>
            <a:pPr algn="just"/>
            <a:r>
              <a:rPr lang="en-CA" sz="1400" dirty="0" smtClean="0">
                <a:latin typeface="Garamond" pitchFamily="18" charset="0"/>
                <a:ea typeface="Dotum" pitchFamily="34" charset="-127"/>
              </a:rPr>
              <a:t>When I’m not working, </a:t>
            </a:r>
            <a:r>
              <a:rPr lang="en-CA" sz="1400" dirty="0" smtClean="0">
                <a:latin typeface="Garamond" pitchFamily="18" charset="0"/>
                <a:ea typeface="Dotum" pitchFamily="34" charset="-127"/>
              </a:rPr>
              <a:t>I </a:t>
            </a:r>
            <a:r>
              <a:rPr lang="en-CA" sz="1400" dirty="0" smtClean="0">
                <a:latin typeface="Garamond" pitchFamily="18" charset="0"/>
                <a:ea typeface="Dotum" pitchFamily="34" charset="-127"/>
              </a:rPr>
              <a:t>enjoy hiking, </a:t>
            </a:r>
            <a:r>
              <a:rPr lang="en-CA" sz="1400" b="1" dirty="0" smtClean="0">
                <a:latin typeface="Garamond" pitchFamily="18" charset="0"/>
                <a:ea typeface="Dotum" pitchFamily="34" charset="-127"/>
              </a:rPr>
              <a:t>beachcombing</a:t>
            </a:r>
            <a:r>
              <a:rPr lang="en-CA" sz="1400" dirty="0" smtClean="0">
                <a:latin typeface="Garamond" pitchFamily="18" charset="0"/>
                <a:ea typeface="Dotum" pitchFamily="34" charset="-127"/>
              </a:rPr>
              <a:t> and </a:t>
            </a:r>
            <a:r>
              <a:rPr lang="en-CA" sz="2000" dirty="0" smtClean="0">
                <a:latin typeface="Garamond" pitchFamily="18" charset="0"/>
                <a:ea typeface="Dotum" pitchFamily="34" charset="-127"/>
              </a:rPr>
              <a:t>tennis</a:t>
            </a:r>
            <a:r>
              <a:rPr lang="en-CA" sz="1400" dirty="0" smtClean="0">
                <a:latin typeface="Garamond" pitchFamily="18" charset="0"/>
                <a:ea typeface="Dotum" pitchFamily="34" charset="-127"/>
              </a:rPr>
              <a:t>.</a:t>
            </a:r>
            <a:endParaRPr lang="en-CA" sz="1400" dirty="0">
              <a:latin typeface="Garamond" pitchFamily="18" charset="0"/>
              <a:ea typeface="Dot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About Me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Visual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 smtClean="0">
                <a:latin typeface="Adobe Garamond Pro" pitchFamily="18" charset="0"/>
              </a:rPr>
              <a:t> Nick James</a:t>
            </a:r>
            <a:endParaRPr lang="en-CA" sz="2000" spc="600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2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6159871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600" dirty="0" smtClean="0"/>
              <a:t>video</a:t>
            </a:r>
            <a:endParaRPr lang="en-C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930325" y="6302527"/>
            <a:ext cx="12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i="1" dirty="0" smtClean="0"/>
              <a:t> </a:t>
            </a:r>
            <a:endParaRPr lang="en-C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9125" y="5301294"/>
            <a:ext cx="542536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“The Great </a:t>
            </a: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E</a:t>
            </a: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scape”</a:t>
            </a:r>
            <a:endParaRPr lang="en-CA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rlin Sans FB Demi" pitchFamily="34" charset="0"/>
              <a:cs typeface="Adobe Arabic" pitchFamily="18" charset="-78"/>
            </a:endParaRPr>
          </a:p>
        </p:txBody>
      </p:sp>
      <p:pic>
        <p:nvPicPr>
          <p:cNvPr id="3" name="iStock_000002961704Big We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848" y="1909936"/>
            <a:ext cx="4876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9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10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5" name="Right Triangle 14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ight Triangle 15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hlinkClick r:id="" action="ppaction://hlinkshowjump?jump=nextslide"/>
          </p:cNvPr>
          <p:cNvSpPr/>
          <p:nvPr/>
        </p:nvSpPr>
        <p:spPr>
          <a:xfrm>
            <a:off x="3203848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Curved Left Arrow 27"/>
          <p:cNvSpPr/>
          <p:nvPr/>
        </p:nvSpPr>
        <p:spPr>
          <a:xfrm rot="11836068">
            <a:off x="2662768" y="4212962"/>
            <a:ext cx="528819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5" y="4797152"/>
            <a:ext cx="168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PopStar Autograph" pitchFamily="2" charset="0"/>
              </a:rPr>
              <a:t>play button</a:t>
            </a:r>
            <a:endParaRPr lang="en-CA" sz="2800" dirty="0">
              <a:latin typeface="PopStar Autogra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6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6159871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600" dirty="0" smtClean="0"/>
              <a:t>video</a:t>
            </a:r>
            <a:endParaRPr lang="en-C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930325" y="6302527"/>
            <a:ext cx="12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/>
              <a:t> |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C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5301294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“She Sells Seashells”</a:t>
            </a:r>
            <a:endParaRPr lang="en-CA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rlin Sans FB Demi" pitchFamily="34" charset="0"/>
              <a:cs typeface="Adobe Arabic" pitchFamily="18" charset="-78"/>
            </a:endParaRPr>
          </a:p>
        </p:txBody>
      </p:sp>
      <p:pic>
        <p:nvPicPr>
          <p:cNvPr id="2" name="iStock_000006055863Big We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848" y="1916832"/>
            <a:ext cx="4876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9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10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4" name="Right Triangle 13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ight Triangle 14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hlinkClick r:id="" action="ppaction://hlinkshowjump?jump=previousslide"/>
          </p:cNvPr>
          <p:cNvSpPr/>
          <p:nvPr/>
        </p:nvSpPr>
        <p:spPr>
          <a:xfrm>
            <a:off x="2937670" y="6417272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Curved Left Arrow 17"/>
          <p:cNvSpPr/>
          <p:nvPr/>
        </p:nvSpPr>
        <p:spPr>
          <a:xfrm rot="11836068">
            <a:off x="2662768" y="4212962"/>
            <a:ext cx="528819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15815" y="4797152"/>
            <a:ext cx="168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PopStar Autograph" pitchFamily="2" charset="0"/>
              </a:rPr>
              <a:t>play button</a:t>
            </a:r>
            <a:endParaRPr lang="en-CA" sz="2800" dirty="0">
              <a:latin typeface="PopStar Autogra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2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7984" y="912513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I wrote this article for a local non-profit group when they needed volunteers for a fund raising event. It was published in the UFV Cascade Newspaper</a:t>
            </a:r>
            <a:endParaRPr lang="en-CA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434339" y="2887225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This was a short story that I wrote in an upper-level Creative Writing course</a:t>
            </a:r>
            <a:endParaRPr lang="en-CA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427984" y="4465186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I wrote this technical documentation to go with an inventory management  program that I developed for a local computer repair shop.</a:t>
            </a:r>
            <a:endParaRPr lang="en-CA" sz="1600" dirty="0"/>
          </a:p>
        </p:txBody>
      </p:sp>
      <p:pic>
        <p:nvPicPr>
          <p:cNvPr id="4098" name="Picture 2" descr="C:\Users\Chris Brown\Desktop\Word2007Logo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77673"/>
            <a:ext cx="1112058" cy="11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ris Brown\Desktop\Word2007Logo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23583"/>
            <a:ext cx="1112058" cy="11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 Brown\Desktop\Word2007Logo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0346"/>
            <a:ext cx="1112058" cy="11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9" action="ppaction://hlinksldjump"/>
              </a:rPr>
              <a:t>Visual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10" action="ppaction://hlinksldjump"/>
              </a:rPr>
              <a:t>Written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11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4" name="Right Triangle 23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ight Triangle 24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7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Chris Brown\Pictures\_STOCK IMAGES\iStock_000006064678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53" y="0"/>
            <a:ext cx="10307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6263" y="4601136"/>
            <a:ext cx="4104456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CA" sz="2800" dirty="0" smtClean="0">
                <a:latin typeface="Garamond" pitchFamily="18" charset="0"/>
                <a:ea typeface="Dotum" pitchFamily="34" charset="-127"/>
              </a:rPr>
              <a:t>Nick James</a:t>
            </a:r>
          </a:p>
          <a:p>
            <a:pPr algn="just">
              <a:lnSpc>
                <a:spcPct val="200000"/>
              </a:lnSpc>
            </a:pPr>
            <a:r>
              <a:rPr lang="en-US" sz="2800" dirty="0" smtClean="0">
                <a:solidFill>
                  <a:schemeClr val="tx1"/>
                </a:solidFill>
                <a:latin typeface="Garamond" pitchFamily="18" charset="0"/>
                <a:ea typeface="Dotum" pitchFamily="34" charset="-127"/>
              </a:rPr>
              <a:t>nick.james0@student.ufv.ca</a:t>
            </a:r>
            <a:endParaRPr lang="en-CA" sz="2800" dirty="0">
              <a:solidFill>
                <a:schemeClr val="tx1"/>
              </a:solidFill>
              <a:latin typeface="Garamond" pitchFamily="18" charset="0"/>
              <a:ea typeface="Dotum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Visual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Contact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2" name="Right Triangle 11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163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2225304" y="3341939"/>
            <a:ext cx="2259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Rockwell" pitchFamily="18" charset="0"/>
              </a:rPr>
              <a:t>reduce my carbon footprint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8999" y="5171708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Rockwell" pitchFamily="18" charset="0"/>
              </a:rPr>
              <a:t>find a job that doesn't feel like “work”               </a:t>
            </a:r>
            <a:endParaRPr lang="en-CA" sz="4800" dirty="0">
              <a:latin typeface="Rockwell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9276" y="3061263"/>
            <a:ext cx="1074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latin typeface="Rockwell" pitchFamily="18" charset="0"/>
              </a:rPr>
              <a:t>bowl a perfect game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403700" y="2524396"/>
            <a:ext cx="4537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latin typeface="Rockwell" pitchFamily="18" charset="0"/>
              </a:rPr>
              <a:t>own a house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64233" y="3838346"/>
            <a:ext cx="240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latin typeface="Rockwell" pitchFamily="18" charset="0"/>
              </a:rPr>
              <a:t>travel to Asia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53022" y="5903694"/>
            <a:ext cx="1012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latin typeface="Rockwell" pitchFamily="18" charset="0"/>
              </a:rPr>
              <a:t>learn chess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90683" y="5715253"/>
            <a:ext cx="2582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 smtClean="0">
                <a:latin typeface="Rockwell" pitchFamily="18" charset="0"/>
              </a:rPr>
              <a:t>run  a marathon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9605" y="116632"/>
            <a:ext cx="5708939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CA" sz="7200" spc="-150" dirty="0" smtClean="0">
                <a:latin typeface="Rockwell" pitchFamily="18" charset="0"/>
              </a:rPr>
              <a:t>VOLUNTEER</a:t>
            </a:r>
            <a:r>
              <a:rPr lang="en-CA" sz="7200" dirty="0" smtClean="0">
                <a:latin typeface="Rockwell" pitchFamily="18" charset="0"/>
              </a:rPr>
              <a:t>    </a:t>
            </a:r>
            <a:r>
              <a:rPr lang="en-CA" sz="7200" spc="600" dirty="0" smtClean="0">
                <a:latin typeface="Rockwell" pitchFamily="18" charset="0"/>
              </a:rPr>
              <a:t>MY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75400" y="1660738"/>
            <a:ext cx="5829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spc="300" dirty="0" smtClean="0">
                <a:latin typeface="Rockwell" pitchFamily="18" charset="0"/>
              </a:rPr>
              <a:t>build something with my bare hands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8598" y="4901890"/>
            <a:ext cx="159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Rockwell" pitchFamily="18" charset="0"/>
              </a:rPr>
              <a:t>scuba dive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06539" y="2068365"/>
            <a:ext cx="2194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latin typeface="Rockwell" pitchFamily="18" charset="0"/>
              </a:rPr>
              <a:t>get to know my parents better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91413" y="3167390"/>
            <a:ext cx="490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latin typeface="Rockwell" pitchFamily="18" charset="0"/>
              </a:rPr>
              <a:t>sing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61751" y="3500647"/>
            <a:ext cx="490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 smtClean="0">
                <a:latin typeface="Rockwell" pitchFamily="18" charset="0"/>
              </a:rPr>
              <a:t>fly kites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99792" y="2108897"/>
            <a:ext cx="1494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Rockwell" pitchFamily="18" charset="0"/>
              </a:rPr>
              <a:t>learn another language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12360" y="4085456"/>
            <a:ext cx="5888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 smtClean="0">
                <a:latin typeface="Rockwell" pitchFamily="18" charset="0"/>
              </a:rPr>
              <a:t>bike to work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8166" y="4085456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latin typeface="Rockwell" pitchFamily="18" charset="0"/>
              </a:rPr>
              <a:t>get fit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59" y="4994223"/>
            <a:ext cx="1494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Rockwell" pitchFamily="18" charset="0"/>
              </a:rPr>
              <a:t>keep a diary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64032" y="2839787"/>
            <a:ext cx="19294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Rockwell" pitchFamily="18" charset="0"/>
              </a:rPr>
              <a:t>help someone find their way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83833" y="2203307"/>
            <a:ext cx="25766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smtClean="0">
                <a:latin typeface="Rockwell" pitchFamily="18" charset="0"/>
              </a:rPr>
              <a:t>become famous in my neighbourhood for my chocolate chip cookies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59605" y="2632269"/>
            <a:ext cx="2576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Rockwell" pitchFamily="18" charset="0"/>
              </a:rPr>
              <a:t>keep up with technology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80023" y="3482424"/>
            <a:ext cx="1100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Rockwell" pitchFamily="18" charset="0"/>
              </a:rPr>
              <a:t>read more and watch TV less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12360" y="4818638"/>
            <a:ext cx="58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" dirty="0" smtClean="0">
                <a:latin typeface="Rockwell" pitchFamily="18" charset="0"/>
              </a:rPr>
              <a:t>jump in puddles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80143" y="2916233"/>
            <a:ext cx="930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>
                <a:latin typeface="Rockwell" pitchFamily="18" charset="0"/>
              </a:rPr>
              <a:t>save money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3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Goals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Visual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3" name="Right Triangle 32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ight Triangle 33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388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pic>
        <p:nvPicPr>
          <p:cNvPr id="9" name="Picture 3" descr="C:\Users\Chris Brown\Desktop\iStock_000012953897XLarg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1211">
            <a:off x="2980133" y="407080"/>
            <a:ext cx="2664297" cy="17744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Chris Brown\Pictures\_STOCK IMAGES\iStock_000009846005XSmal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714">
            <a:off x="3047468" y="3694148"/>
            <a:ext cx="2119269" cy="2351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5580112" y="971125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photography</a:t>
            </a:r>
            <a:endParaRPr lang="en-CA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29761" y="2782669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video</a:t>
            </a:r>
            <a:endParaRPr lang="en-CA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5220072" y="5530925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illustration</a:t>
            </a:r>
            <a:endParaRPr lang="en-CA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9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10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11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6" name="Right Triangle 15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ight Triangle 16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122" name="Picture 2" descr="C:\Users\Chris Brown\Desktop\fishnail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63" y="2511492"/>
            <a:ext cx="2684732" cy="150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5652120" y="1052736"/>
            <a:ext cx="2520280" cy="564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12" action="ppaction://hlinksldjump"/>
          </p:cNvPr>
          <p:cNvSpPr/>
          <p:nvPr/>
        </p:nvSpPr>
        <p:spPr>
          <a:xfrm>
            <a:off x="4211960" y="2801546"/>
            <a:ext cx="1368152" cy="555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5298390" y="5589240"/>
            <a:ext cx="2121405" cy="570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678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8144" y="615987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photography</a:t>
            </a:r>
            <a:endParaRPr lang="en-CA" sz="3600" dirty="0"/>
          </a:p>
        </p:txBody>
      </p:sp>
      <p:pic>
        <p:nvPicPr>
          <p:cNvPr id="10" name="Picture 7" descr="C:\Users\Chris Brown\Desktop\iStock_000012953897XLar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30" y="692695"/>
            <a:ext cx="6191250" cy="5238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707904" y="5301294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“Recurring </a:t>
            </a: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D</a:t>
            </a: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ream”</a:t>
            </a:r>
            <a:endParaRPr lang="en-CA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rlin Sans FB Demi" pitchFamily="34" charset="0"/>
              <a:cs typeface="Adobe Arabic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0325" y="6302527"/>
            <a:ext cx="12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4" name="Right Triangle 13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ight Triangle 14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hlinkClick r:id="" action="ppaction://hlinkshowjump?jump=nextslide"/>
          </p:cNvPr>
          <p:cNvSpPr/>
          <p:nvPr/>
        </p:nvSpPr>
        <p:spPr>
          <a:xfrm>
            <a:off x="3203848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9" action="ppaction://hlinksldjump"/>
          </p:cNvPr>
          <p:cNvSpPr/>
          <p:nvPr/>
        </p:nvSpPr>
        <p:spPr>
          <a:xfrm>
            <a:off x="3491880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72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0478" y="6159871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photography</a:t>
            </a:r>
            <a:endParaRPr lang="en-CA" sz="3600" dirty="0"/>
          </a:p>
        </p:txBody>
      </p:sp>
      <p:pic>
        <p:nvPicPr>
          <p:cNvPr id="28" name="Picture 2" descr="C:\Users\Chris Brown\Desktop\iStock_000004804195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6191250" cy="523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9" name="TextBox 28"/>
          <p:cNvSpPr txBox="1"/>
          <p:nvPr/>
        </p:nvSpPr>
        <p:spPr>
          <a:xfrm>
            <a:off x="3707904" y="5301294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“Enchanted”</a:t>
            </a:r>
            <a:endParaRPr lang="en-CA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rlin Sans FB Demi" pitchFamily="34" charset="0"/>
              <a:cs typeface="Adobe Arabic" pitchFamily="18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30325" y="6302527"/>
            <a:ext cx="12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/>
              <a:t> |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2" name="Right Triangle 11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ight Triangle 12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hlinkClick r:id="" action="ppaction://hlinkshowjump?jump=previousslide"/>
          </p:cNvPr>
          <p:cNvSpPr/>
          <p:nvPr/>
        </p:nvSpPr>
        <p:spPr>
          <a:xfrm>
            <a:off x="2940848" y="6414456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3491880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396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0478" y="6159871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photography</a:t>
            </a:r>
            <a:endParaRPr lang="en-CA" sz="3600" dirty="0"/>
          </a:p>
        </p:txBody>
      </p:sp>
      <p:pic>
        <p:nvPicPr>
          <p:cNvPr id="10" name="Picture 2" descr="C:\Users\Chris Brown\Desktop\iStock_000004804195Lar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6191250" cy="523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707904" y="5301294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“Autumn”</a:t>
            </a:r>
            <a:endParaRPr lang="en-CA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rlin Sans FB Demi" pitchFamily="34" charset="0"/>
              <a:cs typeface="Adobe Arabic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0325" y="6302527"/>
            <a:ext cx="12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/>
              <a:t> |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C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5" name="Right Triangle 14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ight Triangle 15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hlinkClick r:id="" action="ppaction://hlinkshowjump?jump=previousslide"/>
          </p:cNvPr>
          <p:cNvSpPr/>
          <p:nvPr/>
        </p:nvSpPr>
        <p:spPr>
          <a:xfrm>
            <a:off x="3203848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2966119" y="6414456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030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6159871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600" dirty="0" smtClean="0"/>
              <a:t>illustration</a:t>
            </a:r>
            <a:endParaRPr lang="en-C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930325" y="6302527"/>
            <a:ext cx="12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Chris Brown\Pictures\_STOCK IMAGES\iStock_000009846005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80" y="523112"/>
            <a:ext cx="4209697" cy="4670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707904" y="5301294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“Spring in Japan”</a:t>
            </a:r>
            <a:endParaRPr lang="en-CA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rlin Sans FB Demi" pitchFamily="34" charset="0"/>
              <a:cs typeface="Adobe Arabic" pitchFamily="18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4" name="Right Triangle 13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ight Triangle 14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3203848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3491880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289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6159871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600" dirty="0" smtClean="0"/>
              <a:t>illustration</a:t>
            </a:r>
            <a:endParaRPr lang="en-C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930325" y="6302527"/>
            <a:ext cx="12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/>
              <a:t> |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5301294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“</a:t>
            </a:r>
            <a:r>
              <a:rPr lang="en-US" sz="4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Manipadme</a:t>
            </a: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”</a:t>
            </a:r>
            <a:endParaRPr lang="en-CA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rlin Sans FB Demi" pitchFamily="34" charset="0"/>
              <a:cs typeface="Adobe Arabic" pitchFamily="18" charset="-78"/>
            </a:endParaRPr>
          </a:p>
        </p:txBody>
      </p:sp>
      <p:pic>
        <p:nvPicPr>
          <p:cNvPr id="2050" name="Picture 2" descr="C:\Users\Chris Brown\Pictures\_STOCK IMAGES\iStock_000010070092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25" y="847594"/>
            <a:ext cx="5726387" cy="4294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4" name="Right Triangle 13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ight Triangle 14">
            <a:hlinkClick r:id="" action="ppaction://hlinkshowjump?jump=nextslide"/>
          </p:cNvPr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hlinkClick r:id="" action="ppaction://hlinkshowjump?jump=previousslide"/>
          </p:cNvPr>
          <p:cNvSpPr/>
          <p:nvPr/>
        </p:nvSpPr>
        <p:spPr>
          <a:xfrm>
            <a:off x="2932214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hlinkClick r:id="" action="ppaction://hlinkshowjump?jump=nextslide"/>
          </p:cNvPr>
          <p:cNvSpPr/>
          <p:nvPr/>
        </p:nvSpPr>
        <p:spPr>
          <a:xfrm>
            <a:off x="3491880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714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8376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ight Triangle 4">
            <a:hlinkClick r:id="" action="ppaction://hlinkshowjump?jump=previousslide"/>
          </p:cNvPr>
          <p:cNvSpPr/>
          <p:nvPr/>
        </p:nvSpPr>
        <p:spPr>
          <a:xfrm rot="2700000">
            <a:off x="470103" y="623699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ight Triangle 5"/>
          <p:cNvSpPr/>
          <p:nvPr/>
        </p:nvSpPr>
        <p:spPr>
          <a:xfrm rot="13500000">
            <a:off x="1594137" y="6234438"/>
            <a:ext cx="360040" cy="360040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-36512" y="116632"/>
            <a:ext cx="2952327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2000" spc="600" dirty="0">
                <a:latin typeface="Adobe Garamond Pro" pitchFamily="18" charset="0"/>
              </a:rPr>
              <a:t> Nick James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6159871"/>
            <a:ext cx="30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600" dirty="0" smtClean="0"/>
              <a:t>illustration</a:t>
            </a:r>
            <a:endParaRPr lang="en-CA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930325" y="6302527"/>
            <a:ext cx="12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 smtClean="0"/>
              <a:t> |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/>
              <a:t> |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C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5301294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rlin Sans FB Demi" pitchFamily="34" charset="0"/>
                <a:cs typeface="Adobe Arabic" pitchFamily="18" charset="-78"/>
              </a:rPr>
              <a:t>“Wind Up Fish”</a:t>
            </a:r>
            <a:endParaRPr lang="en-CA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erlin Sans FB Demi" pitchFamily="34" charset="0"/>
              <a:cs typeface="Adobe Arabic" pitchFamily="18" charset="-78"/>
            </a:endParaRPr>
          </a:p>
        </p:txBody>
      </p:sp>
      <p:pic>
        <p:nvPicPr>
          <p:cNvPr id="3075" name="Picture 3" descr="C:\Users\Chris Brown\Desktop\3668149_thumbnai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268760"/>
            <a:ext cx="5544617" cy="3795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46091" y="908720"/>
            <a:ext cx="24376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4" action="ppaction://hlinksldjump"/>
              </a:rPr>
              <a:t>About Me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5" action="ppaction://hlinksldjump"/>
              </a:rPr>
              <a:t>Goals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i="1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6" action="ppaction://hlinksldjump"/>
              </a:rPr>
              <a:t>Visual Work</a:t>
            </a:r>
            <a:endParaRPr lang="en-CA" sz="2400" i="1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CA" sz="2400" dirty="0" smtClean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7" action="ppaction://hlinksldjump"/>
              </a:rPr>
              <a:t>Written Work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r">
              <a:lnSpc>
                <a:spcPct val="200000"/>
              </a:lnSpc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dobe Gothic Std B" pitchFamily="34" charset="-128"/>
                <a:ea typeface="Adobe Gothic Std B" pitchFamily="34" charset="-128"/>
                <a:hlinkClick r:id="rId8" action="ppaction://hlinksldjump"/>
              </a:rPr>
              <a:t>Contact</a:t>
            </a:r>
            <a:endParaRPr lang="en-CA" sz="2400" dirty="0" smtClean="0">
              <a:solidFill>
                <a:schemeClr val="bg1">
                  <a:lumMod val="9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4" name="Rectangle 13">
            <a:hlinkClick r:id="" action="ppaction://hlinkshowjump?jump=previousslide"/>
          </p:cNvPr>
          <p:cNvSpPr/>
          <p:nvPr/>
        </p:nvSpPr>
        <p:spPr>
          <a:xfrm>
            <a:off x="3203848" y="6414457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2948223" y="6387969"/>
            <a:ext cx="216024" cy="254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98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Custom 14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000000"/>
      </a:hlink>
      <a:folHlink>
        <a:srgbClr val="00000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</Template>
  <TotalTime>330</TotalTime>
  <Words>413</Words>
  <Application>Microsoft Office PowerPoint</Application>
  <PresentationFormat>On-screen Show (4:3)</PresentationFormat>
  <Paragraphs>153</Paragraphs>
  <Slides>13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Summer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Brown</dc:creator>
  <cp:lastModifiedBy>Chris Brown</cp:lastModifiedBy>
  <cp:revision>24</cp:revision>
  <dcterms:created xsi:type="dcterms:W3CDTF">2011-03-14T17:47:20Z</dcterms:created>
  <dcterms:modified xsi:type="dcterms:W3CDTF">2011-03-14T23:27:28Z</dcterms:modified>
</cp:coreProperties>
</file>