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FFF11B_9C03D7E2.xml" ContentType="application/vnd.ms-powerpoint.comments+xml"/>
  <Override PartName="/ppt/comments/modernComment_7FFFF11A_B78E9E5C.xml" ContentType="application/vnd.ms-powerpoint.comments+xml"/>
  <Override PartName="/ppt/tags/tag1.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4"/>
  </p:notesMasterIdLst>
  <p:handoutMasterIdLst>
    <p:handoutMasterId r:id="rId15"/>
  </p:handoutMasterIdLst>
  <p:sldIdLst>
    <p:sldId id="2147479917" r:id="rId5"/>
    <p:sldId id="2147479911" r:id="rId6"/>
    <p:sldId id="2147479902" r:id="rId7"/>
    <p:sldId id="2147479913" r:id="rId8"/>
    <p:sldId id="2147479912" r:id="rId9"/>
    <p:sldId id="2147479915" r:id="rId10"/>
    <p:sldId id="2147479835" r:id="rId11"/>
    <p:sldId id="2147479834" r:id="rId12"/>
    <p:sldId id="270" r:id="rId13"/>
  </p:sldIdLst>
  <p:sldSz cx="12188825"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368" userDrawn="1">
          <p15:clr>
            <a:srgbClr val="A4A3A4"/>
          </p15:clr>
        </p15:guide>
        <p15:guide id="6" orient="horz" pos="618" userDrawn="1">
          <p15:clr>
            <a:srgbClr val="A4A3A4"/>
          </p15:clr>
        </p15:guide>
        <p15:guide id="8" pos="4724" userDrawn="1">
          <p15:clr>
            <a:srgbClr val="A4A3A4"/>
          </p15:clr>
        </p15:guide>
        <p15:guide id="9" pos="5631" userDrawn="1">
          <p15:clr>
            <a:srgbClr val="A4A3A4"/>
          </p15:clr>
        </p15:guide>
        <p15:guide id="10" pos="1571" userDrawn="1">
          <p15:clr>
            <a:srgbClr val="A4A3A4"/>
          </p15:clr>
        </p15:guide>
        <p15:guide id="11" orient="horz" pos="1366" userDrawn="1">
          <p15:clr>
            <a:srgbClr val="A4A3A4"/>
          </p15:clr>
        </p15:guide>
        <p15:guide id="12" orient="horz" pos="1911" userDrawn="1">
          <p15:clr>
            <a:srgbClr val="A4A3A4"/>
          </p15:clr>
        </p15:guide>
        <p15:guide id="13" pos="2614" userDrawn="1">
          <p15:clr>
            <a:srgbClr val="A4A3A4"/>
          </p15:clr>
        </p15:guide>
        <p15:guide id="14" pos="2388" userDrawn="1">
          <p15:clr>
            <a:srgbClr val="A4A3A4"/>
          </p15:clr>
        </p15:guide>
        <p15:guide id="15" orient="horz" pos="2614" userDrawn="1">
          <p15:clr>
            <a:srgbClr val="A4A3A4"/>
          </p15:clr>
        </p15:guide>
      </p15:sldGuideLst>
    </p:ext>
    <p:ext uri="{2D200454-40CA-4A62-9FC3-DE9A4176ACB9}">
      <p15:notesGuideLst xmlns:p15="http://schemas.microsoft.com/office/powerpoint/2012/main">
        <p15:guide id="1" orient="horz" pos="2330">
          <p15:clr>
            <a:srgbClr val="A4A3A4"/>
          </p15:clr>
        </p15:guide>
        <p15:guide id="2" pos="345">
          <p15:clr>
            <a:srgbClr val="A4A3A4"/>
          </p15:clr>
        </p15:guide>
        <p15:guide id="3" pos="397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EC6819-35AE-620D-2638-CD6395DF18FF}" name="Maria Boiago" initials="MB" userId="S::bakmari@MFCGD.COM::08d35fe8-f1d6-4889-baf7-9c7bc2a25ebb" providerId="AD"/>
  <p188:author id="{E7949B20-14A4-5456-E022-A61A5A43B9D2}" name="Stefano Cordeiro" initials="SC" userId="S::cordest@MFCGD.COM::7802a4ec-d8e8-47b7-95c8-8a3970704b45" providerId="AD"/>
  <p188:author id="{61F2E121-04E5-31E7-9E96-DA3D95CB98E8}" name="Nicole Laporte" initials="NL" userId="S::laporni@MFCGD.COM::3ad51749-542c-4874-9858-725ac68965a7" providerId="AD"/>
  <p188:author id="{DD370030-A90F-ACD3-D131-2F4070304D78}" name="Jessica Landry" initials="JL" userId="S::landrje@mfcgd.com::9e885cbd-fe40-4697-b11e-ce1e33645fec" providerId="AD"/>
  <p188:author id="{5AAAEC4B-D6FE-2541-FA24-1CC57A9DCAB7}" name="Jessica Landry" initials="JL" userId="S::landrje@MFCGD.COM::9e885cbd-fe40-4697-b11e-ce1e33645fec" providerId="AD"/>
  <p188:author id="{7811A84F-3EAA-1179-D778-E2AC68394AEC}" name="Melody Maleki-Yazdi" initials="MMY" userId="S::malemel@MFCGD.COM::5fc59821-8f86-4618-970c-c3c224486d54" providerId="AD"/>
  <p188:author id="{1890D45D-B9FF-5B13-A318-C1C12479B14B}" name="Patrick Parenteau" initials="PP" userId="S::patrickparenteau@oliver.agency::d31d220c-d8eb-4276-acfc-2d65f3165d4b" providerId="AD"/>
  <p188:author id="{B27ED760-87CD-9768-B2FD-EDB2CD6DC0CB}" name="Mandi Di Rezze" initials="MDR" userId="S::direzma@MFCGD.COM::38f2d9fa-d423-442e-8e29-33d998dde977" providerId="AD"/>
  <p188:author id="{EC3A9A6B-99CB-E8C5-B962-630717F969A5}" name="Marci Mancinelli" initials="" userId="S::MarciMancinelli@oliver.agency::8df3002f-5a04-4bec-9d08-3892f193e163" providerId="AD"/>
  <p188:author id="{16B4A279-C77F-699D-3134-6D1CC2DD82B3}" name="Tori Hill" initials="TH" userId="S::hillvic@mfcgd.com::927faeff-a7f8-4174-9464-bb40784e6fa2" providerId="AD"/>
  <p188:author id="{6EA8FC7E-2113-541B-C02E-9306DB528680}" name="Danielle Bennett" initials="DB" userId="S::benndan@MFCGD.COM::446a4cf8-b1a6-488d-bec8-0d3861650be4" providerId="AD"/>
  <p188:author id="{FA20FF90-FEB7-457C-5DAB-F1F1D14AB557}" name="Noelle Hamersley" initials="NH" userId="S::hamerno@MFCGD.COM::fe8735c5-4a60-4825-8109-19d1172a6a32" providerId="AD"/>
  <p188:author id="{476E7594-60B5-F871-2445-8A3FE86A959F}" name="Andrea Gagne" initials="AG" userId="S::gagnean@MFCGD.COM::ffeeaae2-4825-46a8-97d8-dd56a4f7771d" providerId="AD"/>
  <p188:author id="{34166A9B-AF04-A482-8AF6-4E6B07ECB7A9}" name="Andrea Alcocer" initials="AA" userId="S::AndreaAlcocer@oliver.agency::3b0f7db6-7f90-4729-8db3-765e520c086a" providerId="AD"/>
  <p188:author id="{90E2AC9D-9506-86A0-15DD-20AC324343F7}" name="Keisha Newton" initials="KN" userId="S::newtoke@mfcgd.com::a9383a79-59bb-4612-8aed-5aaa86239427" providerId="AD"/>
  <p188:author id="{6E3699AA-A972-EA25-108D-8E3858C74CB6}" name="Wayne Ellis" initials="WE" userId="S::elliswa@mfcgd.com::6613c495-318e-4c69-abff-bc1332460c7f" providerId="AD"/>
  <p188:author id="{892DBCB5-4B4A-6C46-47F9-07AE763DC549}" name="Wayne Ellis" initials="WE" userId="S::elliswa@MFCGD.COM::6613c495-318e-4c69-abff-bc1332460c7f" providerId="AD"/>
  <p188:author id="{5EB304B9-D6F9-9FD6-64E5-C7520AF61D94}" name="Joe Whitney" initials="JW" userId="S::whitnejo@mfcgd.com::0e449523-73d4-4fda-94a9-a03668af441f" providerId="AD"/>
  <p188:author id="{173CDFF3-4507-E459-4EB9-497CA824CCA5}" name="Hailee Drury" initials="" userId="S::HaileeDrury@oliver.agency::f84f359b-19bc-4733-9c20-de7aa8ff555f" providerId="AD"/>
  <p188:author id="{DB6967FD-C741-ED9A-1209-A1F3C51C3787}" name="Katie Macdonald" initials="KM" userId="S::katiemacdonald@oliver.agency::4d4bc6d5-1282-4590-ae95-2225fe541704" providerId="AD"/>
  <p188:author id="{1E874BFF-4F0A-FD7E-7901-FBCAF4F6F204}" name="Jillian Snider" initials="JS" userId="S::snideji@mfcgd.com::d4328587-fb74-41a8-88f2-5686a05d2d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B3E"/>
    <a:srgbClr val="00A758"/>
    <a:srgbClr val="FFFFFF"/>
    <a:srgbClr val="0A0D10"/>
    <a:srgbClr val="01A758"/>
    <a:srgbClr val="FAFAFA"/>
    <a:srgbClr val="C5C8C8"/>
    <a:srgbClr val="E5D8CE"/>
    <a:srgbClr val="95958D"/>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A8E72-2BDB-6BA3-651A-504DE68E435E}" v="38" dt="2025-05-16T18:52:07.670"/>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68"/>
        <p:guide orient="horz" pos="618"/>
        <p:guide pos="4724"/>
        <p:guide pos="5631"/>
        <p:guide pos="1571"/>
        <p:guide orient="horz" pos="1366"/>
        <p:guide orient="horz" pos="1911"/>
        <p:guide pos="2614"/>
        <p:guide pos="2388"/>
        <p:guide orient="horz" pos="2614"/>
      </p:guideLst>
    </p:cSldViewPr>
  </p:slideViewPr>
  <p:notesViewPr>
    <p:cSldViewPr snapToGrid="0">
      <p:cViewPr>
        <p:scale>
          <a:sx n="1" d="2"/>
          <a:sy n="1" d="2"/>
        </p:scale>
        <p:origin x="0" y="0"/>
      </p:cViewPr>
      <p:guideLst>
        <p:guide orient="horz" pos="2330"/>
        <p:guide pos="345"/>
        <p:guide pos="397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omments/modernComment_7FFFF11A_B78E9E5C.xml><?xml version="1.0" encoding="utf-8"?>
<p188:cmLst xmlns:a="http://schemas.openxmlformats.org/drawingml/2006/main" xmlns:r="http://schemas.openxmlformats.org/officeDocument/2006/relationships" xmlns:p188="http://schemas.microsoft.com/office/powerpoint/2018/8/main">
  <p188:cm id="{C03547CD-ACF9-46B7-8881-9F99BD0479AC}" authorId="{B27ED760-87CD-9768-B2FD-EDB2CD6DC0CB}" created="2025-03-20T13:27:50.320">
    <pc:sldMkLst xmlns:pc="http://schemas.microsoft.com/office/powerpoint/2013/main/command">
      <pc:docMk/>
      <pc:sldMk cId="3079577180" sldId="2147479834"/>
    </pc:sldMkLst>
    <p188:replyLst>
      <p188:reply id="{50CEDF0E-13BC-0F4E-8239-5E2444C1BD5B}" authorId="{E7949B20-14A4-5456-E022-A61A5A43B9D2}" created="2025-03-25T15:35:35.651">
        <p188:txBody>
          <a:bodyPr/>
          <a:lstStyle/>
          <a:p>
            <a:r>
              <a:rPr lang="en-US"/>
              <a:t>[@Mandi Di Rezze] Based on your feedback for the cover images and demographics used, I opted to use this photo as the final slide instead. Please let me know your thoughts!</a:t>
            </a:r>
          </a:p>
        </p188:txBody>
      </p188:reply>
      <p188:reply id="{9289CF17-9F61-4DD6-9BF2-A84389399032}" authorId="{B27ED760-87CD-9768-B2FD-EDB2CD6DC0CB}" created="2025-03-25T20:53:37.896">
        <p188:txBody>
          <a:bodyPr/>
          <a:lstStyle/>
          <a:p>
            <a:r>
              <a:rPr lang="en-US"/>
              <a:t>Thanks! It could work. Or slide 1 image since slide 3 is the final cover choice. Thanks!</a:t>
            </a:r>
          </a:p>
        </p188:txBody>
        <p188:extLst>
          <p:ext xmlns:p="http://schemas.openxmlformats.org/presentationml/2006/main" uri="{57CB4572-C831-44C2-8A1C-0ADB6CCDFE69}">
            <p223:reactions xmlns:p223="http://schemas.microsoft.com/office/powerpoint/2022/03/main">
              <p223:rxn type="👍">
                <p223:instance time="2025-03-26T13:19:22.086" authorId="{E7949B20-14A4-5456-E022-A61A5A43B9D2}"/>
              </p223:rxn>
            </p223:reactions>
          </p:ext>
        </p188:extLst>
      </p188:reply>
    </p188:replyLst>
    <p188:txBody>
      <a:bodyPr/>
      <a:lstStyle/>
      <a:p>
        <a:r>
          <a:rPr lang="en-US"/>
          <a:t>Can we find an image of a different demographic? Slides 10, 11, 12 are very similar.</a:t>
        </a:r>
      </a:p>
    </p188:txBody>
    <p188:extLst>
      <p:ext xmlns:p="http://schemas.openxmlformats.org/presentationml/2006/main" uri="{57CB4572-C831-44C2-8A1C-0ADB6CCDFE69}">
        <p223:reactions xmlns:p223="http://schemas.microsoft.com/office/powerpoint/2022/03/main">
          <p223:rxn type="👍">
            <p223:instance time="2025-03-25T15:34:57.996" authorId="{E7949B20-14A4-5456-E022-A61A5A43B9D2}"/>
          </p223:rxn>
        </p223:reactions>
      </p:ext>
    </p188:extLst>
  </p188:cm>
</p188:cmLst>
</file>

<file path=ppt/comments/modernComment_7FFFF11B_9C03D7E2.xml><?xml version="1.0" encoding="utf-8"?>
<p188:cmLst xmlns:a="http://schemas.openxmlformats.org/drawingml/2006/main" xmlns:r="http://schemas.openxmlformats.org/officeDocument/2006/relationships" xmlns:p188="http://schemas.microsoft.com/office/powerpoint/2018/8/main">
  <p188:cm id="{5AB94E79-876D-44DF-B134-64833EFFDE4B}" authorId="{B27ED760-87CD-9768-B2FD-EDB2CD6DC0CB}" created="2025-03-20T13:27:01.063">
    <pc:sldMkLst xmlns:pc="http://schemas.microsoft.com/office/powerpoint/2013/main/command">
      <pc:docMk/>
      <pc:sldMk cId="2617497570" sldId="2147479835"/>
    </pc:sldMkLst>
    <p188:txBody>
      <a:bodyPr/>
      <a:lstStyle/>
      <a:p>
        <a:r>
          <a:rPr lang="en-US"/>
          <a:t>Again, LOVE this slide. ☺️ No edits.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D345FD6-6E8E-4481-9C29-1B483B424A57}" type="slidenum">
              <a:rPr sz="1400"/>
              <a:t>‹#›</a:t>
            </a:fld>
            <a:endParaRPr sz="140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319088"/>
            <a:ext cx="5761037" cy="32416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544513" y="3718559"/>
            <a:ext cx="5764213" cy="4958081"/>
          </a:xfrm>
          <a:prstGeom prst="rect">
            <a:avLst/>
          </a:prstGeom>
        </p:spPr>
        <p:txBody>
          <a:bodyPr vert="horz" lIns="91440" tIns="45720" rIns="91440" bIns="45720"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400">
                <a:latin typeface="+mn-lt"/>
              </a:defRPr>
            </a:lvl1pPr>
          </a:lstStyle>
          <a:p>
            <a:fld id="{4FF0573C-F130-4D1E-A886-85FBB65D3A1B}" type="slidenum">
              <a:rPr lang="en-CA" smtClean="0"/>
              <a:pPr/>
              <a:t>‹#›</a:t>
            </a:fld>
            <a:endParaRPr lang="en-CA"/>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C46F2-A7F6-FDEF-5ECA-A2F114C95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294C6-B988-58AF-DA37-DE9360C62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FD964-5566-E693-C8D4-43AFAAD6F7FC}"/>
              </a:ext>
            </a:extLst>
          </p:cNvPr>
          <p:cNvSpPr>
            <a:spLocks noGrp="1"/>
          </p:cNvSpPr>
          <p:nvPr>
            <p:ph type="body" idx="1"/>
          </p:nvPr>
        </p:nvSpPr>
        <p:spPr/>
        <p:txBody>
          <a:bodyPr/>
          <a:lstStyle/>
          <a:p>
            <a:r>
              <a:rPr lang="en-US" b="0" i="0">
                <a:solidFill>
                  <a:srgbClr val="FFFFFF"/>
                </a:solidFill>
                <a:effectLst/>
                <a:latin typeface="Space Grotesk Frontify"/>
              </a:rPr>
              <a:t>Business-GettyImages-1447955576</a:t>
            </a:r>
            <a:endParaRPr lang="en-US"/>
          </a:p>
        </p:txBody>
      </p:sp>
      <p:sp>
        <p:nvSpPr>
          <p:cNvPr id="4" name="Slide Number Placeholder 3">
            <a:extLst>
              <a:ext uri="{FF2B5EF4-FFF2-40B4-BE49-F238E27FC236}">
                <a16:creationId xmlns:a16="http://schemas.microsoft.com/office/drawing/2014/main" id="{53407DEC-75CF-8310-FA08-BE298E05CC48}"/>
              </a:ext>
            </a:extLst>
          </p:cNvPr>
          <p:cNvSpPr>
            <a:spLocks noGrp="1"/>
          </p:cNvSpPr>
          <p:nvPr>
            <p:ph type="sldNum" sz="quarter" idx="5"/>
          </p:nvPr>
        </p:nvSpPr>
        <p:spPr/>
        <p:txBody>
          <a:bodyPr/>
          <a:lstStyle/>
          <a:p>
            <a:fld id="{4FF0573C-F130-4D1E-A886-85FBB65D3A1B}" type="slidenum">
              <a:rPr lang="en-CA" smtClean="0"/>
              <a:pPr/>
              <a:t>1</a:t>
            </a:fld>
            <a:endParaRPr lang="en-CA"/>
          </a:p>
        </p:txBody>
      </p:sp>
    </p:spTree>
    <p:extLst>
      <p:ext uri="{BB962C8B-B14F-4D97-AF65-F5344CB8AC3E}">
        <p14:creationId xmlns:p14="http://schemas.microsoft.com/office/powerpoint/2010/main" val="66725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230E7-A396-1074-2767-688FCF367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39F59-4DE8-B3DE-7DE7-9634548023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3DC3EB-F0F5-F3E5-A5E2-2556ADA815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E81944-513D-6034-44D2-218BCCD8DF70}"/>
              </a:ext>
            </a:extLst>
          </p:cNvPr>
          <p:cNvSpPr>
            <a:spLocks noGrp="1"/>
          </p:cNvSpPr>
          <p:nvPr>
            <p:ph type="sldNum" sz="quarter" idx="5"/>
          </p:nvPr>
        </p:nvSpPr>
        <p:spPr/>
        <p:txBody>
          <a:bodyPr/>
          <a:lstStyle/>
          <a:p>
            <a:fld id="{4FF0573C-F130-4D1E-A886-85FBB65D3A1B}" type="slidenum">
              <a:rPr lang="en-CA" smtClean="0"/>
              <a:pPr/>
              <a:t>3</a:t>
            </a:fld>
            <a:endParaRPr lang="en-CA"/>
          </a:p>
        </p:txBody>
      </p:sp>
    </p:spTree>
    <p:extLst>
      <p:ext uri="{BB962C8B-B14F-4D97-AF65-F5344CB8AC3E}">
        <p14:creationId xmlns:p14="http://schemas.microsoft.com/office/powerpoint/2010/main" val="222633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F0573C-F130-4D1E-A886-85FBB65D3A1B}" type="slidenum">
              <a:rPr lang="en-CA" smtClean="0"/>
              <a:pPr/>
              <a:t>6</a:t>
            </a:fld>
            <a:endParaRPr lang="en-CA"/>
          </a:p>
        </p:txBody>
      </p:sp>
    </p:spTree>
    <p:extLst>
      <p:ext uri="{BB962C8B-B14F-4D97-AF65-F5344CB8AC3E}">
        <p14:creationId xmlns:p14="http://schemas.microsoft.com/office/powerpoint/2010/main" val="78610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F0573C-F130-4D1E-A886-85FBB65D3A1B}" type="slidenum">
              <a:rPr lang="en-CA" smtClean="0"/>
              <a:pPr/>
              <a:t>9</a:t>
            </a:fld>
            <a:endParaRPr lang="en-CA"/>
          </a:p>
        </p:txBody>
      </p:sp>
    </p:spTree>
    <p:extLst>
      <p:ext uri="{BB962C8B-B14F-4D97-AF65-F5344CB8AC3E}">
        <p14:creationId xmlns:p14="http://schemas.microsoft.com/office/powerpoint/2010/main" val="3049369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Title slide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BF79D05-505F-80A6-5BF5-470800BB6300}"/>
              </a:ext>
            </a:extLst>
          </p:cNvPr>
          <p:cNvSpPr>
            <a:spLocks noGrp="1"/>
          </p:cNvSpPr>
          <p:nvPr>
            <p:ph type="sldNum" sz="quarter" idx="12"/>
          </p:nvPr>
        </p:nvSpPr>
        <p:spPr>
          <a:xfrm>
            <a:off x="11449993" y="6399283"/>
            <a:ext cx="283219" cy="175694"/>
          </a:xfrm>
        </p:spPr>
        <p:txBody>
          <a:bodyPr/>
          <a:lstStyle>
            <a:lvl1pPr>
              <a:defRPr>
                <a:solidFill>
                  <a:schemeClr val="bg1"/>
                </a:solidFill>
              </a:defRPr>
            </a:lvl1pPr>
          </a:lstStyle>
          <a:p>
            <a:fld id="{BB333B34-C87C-402E-ABB0-13B7C9DEBBC4}" type="slidenum">
              <a:rPr lang="en-CA" smtClean="0"/>
              <a:pPr/>
              <a:t>‹#›</a:t>
            </a:fld>
            <a:endParaRPr lang="en-CA"/>
          </a:p>
        </p:txBody>
      </p:sp>
      <p:sp>
        <p:nvSpPr>
          <p:cNvPr id="2" name="Rectangle 1">
            <a:extLst>
              <a:ext uri="{FF2B5EF4-FFF2-40B4-BE49-F238E27FC236}">
                <a16:creationId xmlns:a16="http://schemas.microsoft.com/office/drawing/2014/main" id="{D0F8839A-9090-53D5-0C4F-B74B8EC9F555}"/>
              </a:ext>
            </a:extLst>
          </p:cNvPr>
          <p:cNvSpPr/>
          <p:nvPr userDrawn="1"/>
        </p:nvSpPr>
        <p:spPr>
          <a:xfrm>
            <a:off x="0" y="0"/>
            <a:ext cx="8987883" cy="6858000"/>
          </a:xfrm>
          <a:prstGeom prst="rect">
            <a:avLst/>
          </a:prstGeom>
          <a:gradFill flip="none" rotWithShape="1">
            <a:gsLst>
              <a:gs pos="21000">
                <a:schemeClr val="bg1"/>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a:p>
        </p:txBody>
      </p:sp>
      <p:pic>
        <p:nvPicPr>
          <p:cNvPr id="3" name="Graphic 2">
            <a:extLst>
              <a:ext uri="{FF2B5EF4-FFF2-40B4-BE49-F238E27FC236}">
                <a16:creationId xmlns:a16="http://schemas.microsoft.com/office/drawing/2014/main" id="{F65C1382-984E-D2A3-D2AE-44ED8140E7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44466" y="182880"/>
            <a:ext cx="1718093" cy="666045"/>
          </a:xfrm>
          <a:prstGeom prst="rect">
            <a:avLst/>
          </a:prstGeom>
        </p:spPr>
      </p:pic>
    </p:spTree>
    <p:extLst>
      <p:ext uri="{BB962C8B-B14F-4D97-AF65-F5344CB8AC3E}">
        <p14:creationId xmlns:p14="http://schemas.microsoft.com/office/powerpoint/2010/main" val="5245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15:guide id="1" pos="4361" userDrawn="1">
          <p15:clr>
            <a:srgbClr val="FBAE40"/>
          </p15:clr>
        </p15:guide>
        <p15:guide id="2" orient="horz" pos="26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Title slide with subtitle">
    <p:bg>
      <p:bgPr>
        <a:solidFill>
          <a:srgbClr val="01A758"/>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7340984-23F2-B800-87D8-4036F9DAAE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243673" y="6129600"/>
            <a:ext cx="1718093" cy="666045"/>
          </a:xfrm>
          <a:prstGeom prst="rect">
            <a:avLst/>
          </a:prstGeom>
        </p:spPr>
      </p:pic>
      <p:sp>
        <p:nvSpPr>
          <p:cNvPr id="4" name="Slide Number Placeholder 5">
            <a:extLst>
              <a:ext uri="{FF2B5EF4-FFF2-40B4-BE49-F238E27FC236}">
                <a16:creationId xmlns:a16="http://schemas.microsoft.com/office/drawing/2014/main" id="{DB422FED-DE42-8875-18A3-A61E8C83E41E}"/>
              </a:ext>
            </a:extLst>
          </p:cNvPr>
          <p:cNvSpPr>
            <a:spLocks noGrp="1"/>
          </p:cNvSpPr>
          <p:nvPr>
            <p:ph type="sldNum" sz="quarter" idx="12"/>
          </p:nvPr>
        </p:nvSpPr>
        <p:spPr>
          <a:xfrm>
            <a:off x="11449993" y="6399283"/>
            <a:ext cx="283219" cy="175694"/>
          </a:xfrm>
        </p:spPr>
        <p:txBody>
          <a:bodyPr/>
          <a:lstStyle>
            <a:lvl1pPr>
              <a:defRPr>
                <a:solidFill>
                  <a:schemeClr val="bg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212298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15:guide id="1" pos="3839">
          <p15:clr>
            <a:srgbClr val="FBAE40"/>
          </p15:clr>
        </p15:guide>
        <p15:guide id="2" orient="horz" pos="26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1BD1DCB-762B-874E-9D4E-68FB478B3E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243673" y="6129600"/>
            <a:ext cx="1718093" cy="666045"/>
          </a:xfrm>
          <a:prstGeom prst="rect">
            <a:avLst/>
          </a:prstGeom>
        </p:spPr>
      </p:pic>
      <p:sp>
        <p:nvSpPr>
          <p:cNvPr id="3" name="Slide Number Placeholder 5">
            <a:extLst>
              <a:ext uri="{FF2B5EF4-FFF2-40B4-BE49-F238E27FC236}">
                <a16:creationId xmlns:a16="http://schemas.microsoft.com/office/drawing/2014/main" id="{FFB3A56B-D5A0-4C43-8F18-09728518B1E3}"/>
              </a:ext>
            </a:extLst>
          </p:cNvPr>
          <p:cNvSpPr>
            <a:spLocks noGrp="1"/>
          </p:cNvSpPr>
          <p:nvPr>
            <p:ph type="sldNum" sz="quarter" idx="12"/>
          </p:nvPr>
        </p:nvSpPr>
        <p:spPr>
          <a:xfrm>
            <a:off x="11449993" y="6399283"/>
            <a:ext cx="283219" cy="175694"/>
          </a:xfrm>
        </p:spPr>
        <p:txBody>
          <a:bodyPr/>
          <a:lstStyle>
            <a:lvl1pPr>
              <a:defRPr>
                <a:solidFill>
                  <a:schemeClr val="bg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364879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8_Chapter 2">
    <p:bg>
      <p:bgPr>
        <a:solidFill>
          <a:schemeClr val="accent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306835-6329-37C9-54E5-DB47108DEF84}"/>
              </a:ext>
            </a:extLst>
          </p:cNvPr>
          <p:cNvPicPr>
            <a:picLocks noChangeAspect="1"/>
          </p:cNvPicPr>
          <p:nvPr userDrawn="1"/>
        </p:nvPicPr>
        <p:blipFill>
          <a:blip r:embed="rId2">
            <a:extLst>
              <a:ext uri="{28A0092B-C50C-407E-A947-70E740481C1C}">
                <a14:useLocalDpi xmlns:a14="http://schemas.microsoft.com/office/drawing/2010/main" val="0"/>
              </a:ext>
            </a:extLst>
          </a:blip>
          <a:srcRect t="12638" r="7431" b="9237"/>
          <a:stretch/>
        </p:blipFill>
        <p:spPr>
          <a:xfrm>
            <a:off x="0" y="-1"/>
            <a:ext cx="12188827" cy="6858001"/>
          </a:xfrm>
          <a:prstGeom prst="rect">
            <a:avLst/>
          </a:prstGeom>
        </p:spPr>
      </p:pic>
      <p:sp>
        <p:nvSpPr>
          <p:cNvPr id="8" name="Slide Number Placeholder 3">
            <a:extLst>
              <a:ext uri="{FF2B5EF4-FFF2-40B4-BE49-F238E27FC236}">
                <a16:creationId xmlns:a16="http://schemas.microsoft.com/office/drawing/2014/main" id="{C1265D27-7309-4987-4099-F3E46D38B1C4}"/>
              </a:ext>
            </a:extLst>
          </p:cNvPr>
          <p:cNvSpPr>
            <a:spLocks noGrp="1"/>
          </p:cNvSpPr>
          <p:nvPr>
            <p:ph type="sldNum" sz="quarter" idx="12"/>
          </p:nvPr>
        </p:nvSpPr>
        <p:spPr>
          <a:xfrm>
            <a:off x="11449993" y="6399283"/>
            <a:ext cx="283219" cy="175694"/>
          </a:xfrm>
        </p:spPr>
        <p:txBody>
          <a:bodyPr/>
          <a:lstStyle>
            <a:lvl1pPr>
              <a:defRPr>
                <a:solidFill>
                  <a:schemeClr val="bg1"/>
                </a:solidFill>
              </a:defRPr>
            </a:lvl1pPr>
          </a:lstStyle>
          <a:p>
            <a:fld id="{BB333B34-C87C-402E-ABB0-13B7C9DEBBC4}" type="slidenum">
              <a:rPr lang="en-CA" smtClean="0"/>
              <a:pPr/>
              <a:t>‹#›</a:t>
            </a:fld>
            <a:endParaRPr lang="en-CA"/>
          </a:p>
        </p:txBody>
      </p:sp>
      <p:sp>
        <p:nvSpPr>
          <p:cNvPr id="3" name="Rectangle 2">
            <a:extLst>
              <a:ext uri="{FF2B5EF4-FFF2-40B4-BE49-F238E27FC236}">
                <a16:creationId xmlns:a16="http://schemas.microsoft.com/office/drawing/2014/main" id="{1E37B96B-5F5E-8749-CE13-334F5C1C3DDA}"/>
              </a:ext>
            </a:extLst>
          </p:cNvPr>
          <p:cNvSpPr/>
          <p:nvPr userDrawn="1"/>
        </p:nvSpPr>
        <p:spPr>
          <a:xfrm>
            <a:off x="0" y="0"/>
            <a:ext cx="7187184" cy="6858000"/>
          </a:xfrm>
          <a:prstGeom prst="rect">
            <a:avLst/>
          </a:prstGeom>
          <a:gradFill>
            <a:gsLst>
              <a:gs pos="11000">
                <a:schemeClr val="tx1">
                  <a:alpha val="80214"/>
                </a:schemeClr>
              </a:gs>
              <a:gs pos="33000">
                <a:srgbClr val="000000">
                  <a:alpha val="54000"/>
                </a:srgbClr>
              </a:gs>
              <a:gs pos="54000">
                <a:schemeClr val="tx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pic>
        <p:nvPicPr>
          <p:cNvPr id="6" name="Graphic 5">
            <a:extLst>
              <a:ext uri="{FF2B5EF4-FFF2-40B4-BE49-F238E27FC236}">
                <a16:creationId xmlns:a16="http://schemas.microsoft.com/office/drawing/2014/main" id="{9BD25565-5DB1-A3F5-A7FF-D0E10C61FBD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43673" y="6129600"/>
            <a:ext cx="1718093" cy="666045"/>
          </a:xfrm>
          <a:prstGeom prst="rect">
            <a:avLst/>
          </a:prstGeom>
        </p:spPr>
      </p:pic>
    </p:spTree>
    <p:extLst>
      <p:ext uri="{BB962C8B-B14F-4D97-AF65-F5344CB8AC3E}">
        <p14:creationId xmlns:p14="http://schemas.microsoft.com/office/powerpoint/2010/main" val="271707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Chapter 2">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6F8AE2-C080-D8EA-1E19-7F649DD51431}"/>
              </a:ext>
            </a:extLst>
          </p:cNvPr>
          <p:cNvPicPr>
            <a:picLocks noChangeAspect="1"/>
          </p:cNvPicPr>
          <p:nvPr userDrawn="1"/>
        </p:nvPicPr>
        <p:blipFill>
          <a:blip r:embed="rId2">
            <a:extLst>
              <a:ext uri="{28A0092B-C50C-407E-A947-70E740481C1C}">
                <a14:useLocalDpi xmlns:a14="http://schemas.microsoft.com/office/drawing/2010/main" val="0"/>
              </a:ext>
            </a:extLst>
          </a:blip>
          <a:srcRect l="4330" t="23008" r="4330"/>
          <a:stretch/>
        </p:blipFill>
        <p:spPr>
          <a:xfrm flipH="1">
            <a:off x="-1" y="-1"/>
            <a:ext cx="12188825" cy="6858001"/>
          </a:xfrm>
          <a:prstGeom prst="rect">
            <a:avLst/>
          </a:prstGeom>
        </p:spPr>
      </p:pic>
      <p:pic>
        <p:nvPicPr>
          <p:cNvPr id="12" name="Graphic 11">
            <a:extLst>
              <a:ext uri="{FF2B5EF4-FFF2-40B4-BE49-F238E27FC236}">
                <a16:creationId xmlns:a16="http://schemas.microsoft.com/office/drawing/2014/main" id="{51920516-4460-FEF7-49CE-26E31710250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43673" y="6129600"/>
            <a:ext cx="1718093" cy="666045"/>
          </a:xfrm>
          <a:prstGeom prst="rect">
            <a:avLst/>
          </a:prstGeom>
        </p:spPr>
      </p:pic>
      <p:sp>
        <p:nvSpPr>
          <p:cNvPr id="13" name="Slide Number Placeholder 3">
            <a:extLst>
              <a:ext uri="{FF2B5EF4-FFF2-40B4-BE49-F238E27FC236}">
                <a16:creationId xmlns:a16="http://schemas.microsoft.com/office/drawing/2014/main" id="{56A58E10-C290-CFC4-93FF-C90646744E42}"/>
              </a:ext>
            </a:extLst>
          </p:cNvPr>
          <p:cNvSpPr>
            <a:spLocks noGrp="1"/>
          </p:cNvSpPr>
          <p:nvPr>
            <p:ph type="sldNum" sz="quarter" idx="12"/>
          </p:nvPr>
        </p:nvSpPr>
        <p:spPr>
          <a:xfrm>
            <a:off x="11449993" y="6399283"/>
            <a:ext cx="283219" cy="175694"/>
          </a:xfrm>
        </p:spPr>
        <p:txBody>
          <a:bodyPr/>
          <a:lstStyle>
            <a:lvl1pPr>
              <a:defRPr>
                <a:solidFill>
                  <a:schemeClr val="bg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394098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Chapter 2">
    <p:bg>
      <p:bgPr>
        <a:solidFill>
          <a:srgbClr val="FAFAF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C63488-2626-C1C8-D646-D9216810295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418" t="1154" r="1005" b="-907"/>
          <a:stretch/>
        </p:blipFill>
        <p:spPr>
          <a:xfrm>
            <a:off x="1" y="0"/>
            <a:ext cx="10664327" cy="6858000"/>
          </a:xfrm>
          <a:prstGeom prst="rect">
            <a:avLst/>
          </a:prstGeom>
        </p:spPr>
      </p:pic>
      <p:sp>
        <p:nvSpPr>
          <p:cNvPr id="4" name="Slide Number Placeholder 3">
            <a:extLst>
              <a:ext uri="{FF2B5EF4-FFF2-40B4-BE49-F238E27FC236}">
                <a16:creationId xmlns:a16="http://schemas.microsoft.com/office/drawing/2014/main" id="{54556671-A991-ECED-924E-C403DF45845A}"/>
              </a:ext>
            </a:extLst>
          </p:cNvPr>
          <p:cNvSpPr>
            <a:spLocks noGrp="1"/>
          </p:cNvSpPr>
          <p:nvPr>
            <p:ph type="sldNum" sz="quarter" idx="12"/>
          </p:nvPr>
        </p:nvSpPr>
        <p:spPr>
          <a:xfrm>
            <a:off x="11449993" y="6399283"/>
            <a:ext cx="283219" cy="175694"/>
          </a:xfrm>
        </p:spPr>
        <p:txBody>
          <a:bodyPr/>
          <a:lstStyle>
            <a:lvl1pPr>
              <a:defRPr>
                <a:solidFill>
                  <a:schemeClr val="tx1"/>
                </a:solidFill>
              </a:defRPr>
            </a:lvl1pPr>
          </a:lstStyle>
          <a:p>
            <a:fld id="{BB333B34-C87C-402E-ABB0-13B7C9DEBBC4}" type="slidenum">
              <a:rPr lang="en-CA" smtClean="0"/>
              <a:pPr/>
              <a:t>‹#›</a:t>
            </a:fld>
            <a:endParaRPr lang="en-CA"/>
          </a:p>
        </p:txBody>
      </p:sp>
      <p:pic>
        <p:nvPicPr>
          <p:cNvPr id="6" name="Graphic 5">
            <a:extLst>
              <a:ext uri="{FF2B5EF4-FFF2-40B4-BE49-F238E27FC236}">
                <a16:creationId xmlns:a16="http://schemas.microsoft.com/office/drawing/2014/main" id="{9FA6C986-ED66-45B0-7CFC-5A5BFF0212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43673" y="6129600"/>
            <a:ext cx="1718093" cy="666045"/>
          </a:xfrm>
          <a:prstGeom prst="rect">
            <a:avLst/>
          </a:prstGeom>
        </p:spPr>
      </p:pic>
    </p:spTree>
    <p:extLst>
      <p:ext uri="{BB962C8B-B14F-4D97-AF65-F5344CB8AC3E}">
        <p14:creationId xmlns:p14="http://schemas.microsoft.com/office/powerpoint/2010/main" val="389193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1_Chapter 2">
    <p:bg>
      <p:bgPr>
        <a:solidFill>
          <a:srgbClr val="FAFAF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C63488-2626-C1C8-D646-D92168102958}"/>
              </a:ext>
            </a:extLst>
          </p:cNvPr>
          <p:cNvPicPr>
            <a:picLocks noChangeAspect="1"/>
          </p:cNvPicPr>
          <p:nvPr userDrawn="1"/>
        </p:nvPicPr>
        <p:blipFill>
          <a:blip r:embed="rId2">
            <a:extLst>
              <a:ext uri="{28A0092B-C50C-407E-A947-70E740481C1C}">
                <a14:useLocalDpi xmlns:a14="http://schemas.microsoft.com/office/drawing/2010/main" val="0"/>
              </a:ext>
            </a:extLst>
          </a:blip>
          <a:srcRect l="26364" r="8416" b="5325"/>
          <a:stretch/>
        </p:blipFill>
        <p:spPr>
          <a:xfrm flipH="1">
            <a:off x="1" y="0"/>
            <a:ext cx="7086599" cy="6858000"/>
          </a:xfrm>
          <a:prstGeom prst="rect">
            <a:avLst/>
          </a:prstGeom>
        </p:spPr>
      </p:pic>
      <p:sp>
        <p:nvSpPr>
          <p:cNvPr id="4" name="Slide Number Placeholder 3">
            <a:extLst>
              <a:ext uri="{FF2B5EF4-FFF2-40B4-BE49-F238E27FC236}">
                <a16:creationId xmlns:a16="http://schemas.microsoft.com/office/drawing/2014/main" id="{54556671-A991-ECED-924E-C403DF45845A}"/>
              </a:ext>
            </a:extLst>
          </p:cNvPr>
          <p:cNvSpPr>
            <a:spLocks noGrp="1"/>
          </p:cNvSpPr>
          <p:nvPr>
            <p:ph type="sldNum" sz="quarter" idx="12"/>
          </p:nvPr>
        </p:nvSpPr>
        <p:spPr>
          <a:xfrm>
            <a:off x="11449993" y="6399283"/>
            <a:ext cx="283219" cy="175694"/>
          </a:xfrm>
        </p:spPr>
        <p:txBody>
          <a:bodyPr/>
          <a:lstStyle>
            <a:lvl1pPr>
              <a:defRPr>
                <a:solidFill>
                  <a:schemeClr val="tx1"/>
                </a:solidFill>
              </a:defRPr>
            </a:lvl1pPr>
          </a:lstStyle>
          <a:p>
            <a:fld id="{BB333B34-C87C-402E-ABB0-13B7C9DEBBC4}" type="slidenum">
              <a:rPr lang="en-CA" smtClean="0"/>
              <a:pPr/>
              <a:t>‹#›</a:t>
            </a:fld>
            <a:endParaRPr lang="en-CA"/>
          </a:p>
        </p:txBody>
      </p:sp>
      <p:pic>
        <p:nvPicPr>
          <p:cNvPr id="6" name="Graphic 5">
            <a:extLst>
              <a:ext uri="{FF2B5EF4-FFF2-40B4-BE49-F238E27FC236}">
                <a16:creationId xmlns:a16="http://schemas.microsoft.com/office/drawing/2014/main" id="{9FA6C986-ED66-45B0-7CFC-5A5BFF0212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43673" y="6129600"/>
            <a:ext cx="1718093" cy="666045"/>
          </a:xfrm>
          <a:prstGeom prst="rect">
            <a:avLst/>
          </a:prstGeom>
        </p:spPr>
      </p:pic>
    </p:spTree>
    <p:extLst>
      <p:ext uri="{BB962C8B-B14F-4D97-AF65-F5344CB8AC3E}">
        <p14:creationId xmlns:p14="http://schemas.microsoft.com/office/powerpoint/2010/main" val="163022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0_Chapter 2">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556671-A991-ECED-924E-C403DF45845A}"/>
              </a:ext>
            </a:extLst>
          </p:cNvPr>
          <p:cNvSpPr>
            <a:spLocks noGrp="1"/>
          </p:cNvSpPr>
          <p:nvPr>
            <p:ph type="sldNum" sz="quarter" idx="12"/>
          </p:nvPr>
        </p:nvSpPr>
        <p:spPr>
          <a:xfrm>
            <a:off x="11449993" y="6399283"/>
            <a:ext cx="283219" cy="175694"/>
          </a:xfrm>
        </p:spPr>
        <p:txBody>
          <a:bodyPr/>
          <a:lstStyle>
            <a:lvl1pPr>
              <a:defRPr>
                <a:solidFill>
                  <a:schemeClr val="tx1"/>
                </a:solidFill>
              </a:defRPr>
            </a:lvl1pPr>
          </a:lstStyle>
          <a:p>
            <a:fld id="{BB333B34-C87C-402E-ABB0-13B7C9DEBBC4}" type="slidenum">
              <a:rPr lang="en-CA" smtClean="0"/>
              <a:pPr/>
              <a:t>‹#›</a:t>
            </a:fld>
            <a:endParaRPr lang="en-CA"/>
          </a:p>
        </p:txBody>
      </p:sp>
      <p:pic>
        <p:nvPicPr>
          <p:cNvPr id="6" name="Graphic 5">
            <a:extLst>
              <a:ext uri="{FF2B5EF4-FFF2-40B4-BE49-F238E27FC236}">
                <a16:creationId xmlns:a16="http://schemas.microsoft.com/office/drawing/2014/main" id="{9FA6C986-ED66-45B0-7CFC-5A5BFF0212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243673" y="6129600"/>
            <a:ext cx="1718093" cy="666045"/>
          </a:xfrm>
          <a:prstGeom prst="rect">
            <a:avLst/>
          </a:prstGeom>
        </p:spPr>
      </p:pic>
    </p:spTree>
    <p:extLst>
      <p:ext uri="{BB962C8B-B14F-4D97-AF65-F5344CB8AC3E}">
        <p14:creationId xmlns:p14="http://schemas.microsoft.com/office/powerpoint/2010/main" val="408090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a:prstGeom prst="rect">
            <a:avLst/>
          </a:prstGeom>
        </p:spPr>
        <p:txBody>
          <a:bodyPr/>
          <a:lstStyle/>
          <a:p>
            <a:r>
              <a:rPr lang="en-CA" noProof="0"/>
              <a:t>Slide title</a:t>
            </a: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Blank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138617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with subtitle 2">
    <p:bg>
      <p:bgPr>
        <a:solidFill>
          <a:schemeClr val="bg1"/>
        </a:solidFill>
        <a:effectLst/>
      </p:bgPr>
    </p:bg>
    <p:spTree>
      <p:nvGrpSpPr>
        <p:cNvPr id="1" name=""/>
        <p:cNvGrpSpPr/>
        <p:nvPr/>
      </p:nvGrpSpPr>
      <p:grpSpPr>
        <a:xfrm>
          <a:off x="0" y="0"/>
          <a:ext cx="0" cy="0"/>
          <a:chOff x="0" y="0"/>
          <a:chExt cx="0" cy="0"/>
        </a:xfrm>
      </p:grpSpPr>
      <p:pic>
        <p:nvPicPr>
          <p:cNvPr id="6" name="Picture 5" descr="A person holding another person on the beach&#10;&#10;AI-generated content may be incorrect.">
            <a:extLst>
              <a:ext uri="{FF2B5EF4-FFF2-40B4-BE49-F238E27FC236}">
                <a16:creationId xmlns:a16="http://schemas.microsoft.com/office/drawing/2014/main" id="{D7791C7F-2B16-DD32-3BEB-9835CBC24B4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7692" t="3162" b="27391"/>
          <a:stretch/>
        </p:blipFill>
        <p:spPr>
          <a:xfrm flipH="1">
            <a:off x="-2" y="0"/>
            <a:ext cx="12188825" cy="6858000"/>
          </a:xfrm>
          <a:prstGeom prst="rect">
            <a:avLst/>
          </a:prstGeom>
        </p:spPr>
      </p:pic>
      <p:sp>
        <p:nvSpPr>
          <p:cNvPr id="4" name="Slide Number Placeholder 5">
            <a:extLst>
              <a:ext uri="{FF2B5EF4-FFF2-40B4-BE49-F238E27FC236}">
                <a16:creationId xmlns:a16="http://schemas.microsoft.com/office/drawing/2014/main" id="{9BF79D05-505F-80A6-5BF5-470800BB6300}"/>
              </a:ext>
            </a:extLst>
          </p:cNvPr>
          <p:cNvSpPr>
            <a:spLocks noGrp="1"/>
          </p:cNvSpPr>
          <p:nvPr>
            <p:ph type="sldNum" sz="quarter" idx="12"/>
          </p:nvPr>
        </p:nvSpPr>
        <p:spPr>
          <a:xfrm>
            <a:off x="11449993" y="6399283"/>
            <a:ext cx="283219" cy="175694"/>
          </a:xfrm>
        </p:spPr>
        <p:txBody>
          <a:bodyPr/>
          <a:lstStyle>
            <a:lvl1pPr>
              <a:defRPr>
                <a:solidFill>
                  <a:schemeClr val="tx1"/>
                </a:solidFill>
              </a:defRPr>
            </a:lvl1pPr>
          </a:lstStyle>
          <a:p>
            <a:fld id="{BB333B34-C87C-402E-ABB0-13B7C9DEBBC4}" type="slidenum">
              <a:rPr lang="en-CA" smtClean="0"/>
              <a:pPr/>
              <a:t>‹#›</a:t>
            </a:fld>
            <a:endParaRPr lang="en-CA"/>
          </a:p>
        </p:txBody>
      </p:sp>
      <p:pic>
        <p:nvPicPr>
          <p:cNvPr id="3" name="Graphic 2">
            <a:extLst>
              <a:ext uri="{FF2B5EF4-FFF2-40B4-BE49-F238E27FC236}">
                <a16:creationId xmlns:a16="http://schemas.microsoft.com/office/drawing/2014/main" id="{F65C1382-984E-D2A3-D2AE-44ED8140E7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44466" y="182880"/>
            <a:ext cx="1718093" cy="666045"/>
          </a:xfrm>
          <a:prstGeom prst="rect">
            <a:avLst/>
          </a:prstGeom>
        </p:spPr>
      </p:pic>
    </p:spTree>
    <p:extLst>
      <p:ext uri="{BB962C8B-B14F-4D97-AF65-F5344CB8AC3E}">
        <p14:creationId xmlns:p14="http://schemas.microsoft.com/office/powerpoint/2010/main" val="134334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15:guide id="1" pos="4361" userDrawn="1">
          <p15:clr>
            <a:srgbClr val="FBAE40"/>
          </p15:clr>
        </p15:guide>
        <p15:guide id="2" orient="horz" pos="263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pic>
        <p:nvPicPr>
          <p:cNvPr id="6" name="Graphic 5">
            <a:extLst>
              <a:ext uri="{FF2B5EF4-FFF2-40B4-BE49-F238E27FC236}">
                <a16:creationId xmlns:a16="http://schemas.microsoft.com/office/drawing/2014/main" id="{516C10AD-61AB-42BC-A53E-86B246DB64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2688988" y="2108836"/>
            <a:ext cx="6810849" cy="2640329"/>
          </a:xfrm>
          <a:prstGeom prst="rect">
            <a:avLst/>
          </a:prstGeom>
        </p:spPr>
      </p:pic>
    </p:spTree>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151261F-A43F-4893-A9BE-991C000EBEE7}"/>
              </a:ext>
            </a:extLst>
          </p:cNvPr>
          <p:cNvSpPr>
            <a:spLocks noGrp="1"/>
          </p:cNvSpPr>
          <p:nvPr>
            <p:ph type="sldNum" sz="quarter" idx="12"/>
          </p:nvPr>
        </p:nvSpPr>
        <p:spPr>
          <a:xfrm>
            <a:off x="11109076" y="6399283"/>
            <a:ext cx="283219" cy="175694"/>
          </a:xfrm>
        </p:spPr>
        <p:txBody>
          <a:bodyPr/>
          <a:lstStyle/>
          <a:p>
            <a:fld id="{BB333B34-C87C-402E-ABB0-13B7C9DEBBC4}" type="slidenum">
              <a:rPr lang="en-CA" smtClean="0"/>
              <a:pPr/>
              <a:t>‹#›</a:t>
            </a:fld>
            <a:endParaRPr lang="en-CA"/>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2125362"/>
            <a:ext cx="4236689" cy="3893670"/>
          </a:xfrm>
          <a:prstGeom prst="rect">
            <a:avLst/>
          </a:prstGeo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2126781"/>
            <a:ext cx="4236689" cy="3901675"/>
          </a:xfrm>
          <a:prstGeom prst="rect">
            <a:avLst/>
          </a:prstGeo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6" name="Title 1">
            <a:extLst>
              <a:ext uri="{FF2B5EF4-FFF2-40B4-BE49-F238E27FC236}">
                <a16:creationId xmlns:a16="http://schemas.microsoft.com/office/drawing/2014/main" id="{DE6F1412-F90D-A648-8459-79780429F114}"/>
              </a:ext>
            </a:extLst>
          </p:cNvPr>
          <p:cNvSpPr>
            <a:spLocks noGrp="1"/>
          </p:cNvSpPr>
          <p:nvPr>
            <p:ph type="title" hasCustomPrompt="1"/>
          </p:nvPr>
        </p:nvSpPr>
        <p:spPr>
          <a:xfrm>
            <a:off x="466342" y="970778"/>
            <a:ext cx="8106643" cy="477022"/>
          </a:xfrm>
          <a:prstGeom prst="rect">
            <a:avLst/>
          </a:prstGeom>
        </p:spPr>
        <p:txBody>
          <a:bodyPr/>
          <a:lstStyle/>
          <a:p>
            <a:r>
              <a:rPr lang="en-CA">
                <a:latin typeface="Arial" panose="020B0604020202020204" pitchFamily="34" charset="0"/>
                <a:cs typeface="Arial" panose="020B0604020202020204" pitchFamily="34" charset="0"/>
              </a:rPr>
              <a:t>Slide title</a:t>
            </a:r>
          </a:p>
        </p:txBody>
      </p:sp>
    </p:spTree>
    <p:extLst>
      <p:ext uri="{BB962C8B-B14F-4D97-AF65-F5344CB8AC3E}">
        <p14:creationId xmlns:p14="http://schemas.microsoft.com/office/powerpoint/2010/main" val="330770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hapt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02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with subtitle 3">
    <p:bg>
      <p:bgPr>
        <a:solidFill>
          <a:schemeClr val="bg1"/>
        </a:solidFill>
        <a:effectLst/>
      </p:bgPr>
    </p:bg>
    <p:spTree>
      <p:nvGrpSpPr>
        <p:cNvPr id="1" name=""/>
        <p:cNvGrpSpPr/>
        <p:nvPr/>
      </p:nvGrpSpPr>
      <p:grpSpPr>
        <a:xfrm>
          <a:off x="0" y="0"/>
          <a:ext cx="0" cy="0"/>
          <a:chOff x="0" y="0"/>
          <a:chExt cx="0" cy="0"/>
        </a:xfrm>
      </p:grpSpPr>
      <p:pic>
        <p:nvPicPr>
          <p:cNvPr id="5" name="Picture 4" descr="A person in orange shirt and sunglasses&#10;&#10;AI-generated content may be incorrect.">
            <a:extLst>
              <a:ext uri="{FF2B5EF4-FFF2-40B4-BE49-F238E27FC236}">
                <a16:creationId xmlns:a16="http://schemas.microsoft.com/office/drawing/2014/main" id="{29BFE1B2-F4F2-7DD3-A359-BD8AD2F498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0790"/>
          <a:stretch/>
        </p:blipFill>
        <p:spPr>
          <a:xfrm>
            <a:off x="0" y="0"/>
            <a:ext cx="12188825" cy="6858000"/>
          </a:xfrm>
          <a:prstGeom prst="rect">
            <a:avLst/>
          </a:prstGeom>
        </p:spPr>
      </p:pic>
      <p:sp>
        <p:nvSpPr>
          <p:cNvPr id="4" name="Slide Number Placeholder 5">
            <a:extLst>
              <a:ext uri="{FF2B5EF4-FFF2-40B4-BE49-F238E27FC236}">
                <a16:creationId xmlns:a16="http://schemas.microsoft.com/office/drawing/2014/main" id="{9BF79D05-505F-80A6-5BF5-470800BB6300}"/>
              </a:ext>
            </a:extLst>
          </p:cNvPr>
          <p:cNvSpPr>
            <a:spLocks noGrp="1"/>
          </p:cNvSpPr>
          <p:nvPr>
            <p:ph type="sldNum" sz="quarter" idx="12"/>
          </p:nvPr>
        </p:nvSpPr>
        <p:spPr>
          <a:xfrm>
            <a:off x="11449993" y="6399283"/>
            <a:ext cx="283219" cy="175694"/>
          </a:xfrm>
        </p:spPr>
        <p:txBody>
          <a:bodyPr/>
          <a:lstStyle>
            <a:lvl1pPr>
              <a:defRPr>
                <a:solidFill>
                  <a:schemeClr val="tx1"/>
                </a:solidFill>
              </a:defRPr>
            </a:lvl1pPr>
          </a:lstStyle>
          <a:p>
            <a:fld id="{BB333B34-C87C-402E-ABB0-13B7C9DEBBC4}" type="slidenum">
              <a:rPr lang="en-CA" smtClean="0"/>
              <a:pPr/>
              <a:t>‹#›</a:t>
            </a:fld>
            <a:endParaRPr lang="en-CA"/>
          </a:p>
        </p:txBody>
      </p:sp>
      <p:pic>
        <p:nvPicPr>
          <p:cNvPr id="3" name="Graphic 2">
            <a:extLst>
              <a:ext uri="{FF2B5EF4-FFF2-40B4-BE49-F238E27FC236}">
                <a16:creationId xmlns:a16="http://schemas.microsoft.com/office/drawing/2014/main" id="{F65C1382-984E-D2A3-D2AE-44ED8140E7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44466" y="182880"/>
            <a:ext cx="1718093" cy="666045"/>
          </a:xfrm>
          <a:prstGeom prst="rect">
            <a:avLst/>
          </a:prstGeom>
        </p:spPr>
      </p:pic>
    </p:spTree>
    <p:extLst>
      <p:ext uri="{BB962C8B-B14F-4D97-AF65-F5344CB8AC3E}">
        <p14:creationId xmlns:p14="http://schemas.microsoft.com/office/powerpoint/2010/main" val="89079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15:guide id="1" pos="4361" userDrawn="1">
          <p15:clr>
            <a:srgbClr val="FBAE40"/>
          </p15:clr>
        </p15:guide>
        <p15:guide id="2" orient="horz" pos="26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Content Slide 1">
    <p:bg>
      <p:bgPr>
        <a:solidFill>
          <a:schemeClr val="bg1"/>
        </a:solidFill>
        <a:effectLst/>
      </p:bgPr>
    </p:bg>
    <p:spTree>
      <p:nvGrpSpPr>
        <p:cNvPr id="1" name=""/>
        <p:cNvGrpSpPr/>
        <p:nvPr/>
      </p:nvGrpSpPr>
      <p:grpSpPr>
        <a:xfrm>
          <a:off x="0" y="0"/>
          <a:ext cx="0" cy="0"/>
          <a:chOff x="0" y="0"/>
          <a:chExt cx="0" cy="0"/>
        </a:xfrm>
      </p:grpSpPr>
      <p:pic>
        <p:nvPicPr>
          <p:cNvPr id="5" name="Picture 4" descr="A person holding a child while cooking&#10;&#10;AI-generated content may be incorrect.">
            <a:extLst>
              <a:ext uri="{FF2B5EF4-FFF2-40B4-BE49-F238E27FC236}">
                <a16:creationId xmlns:a16="http://schemas.microsoft.com/office/drawing/2014/main" id="{7E938AD7-DFE9-2DE5-25BE-9D978A01689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218" r="30766"/>
          <a:stretch/>
        </p:blipFill>
        <p:spPr>
          <a:xfrm>
            <a:off x="7040753" y="0"/>
            <a:ext cx="5148072" cy="6858000"/>
          </a:xfrm>
          <a:prstGeom prst="rect">
            <a:avLst/>
          </a:prstGeom>
        </p:spPr>
      </p:pic>
      <p:pic>
        <p:nvPicPr>
          <p:cNvPr id="6" name="Picture 5" descr="A person holding a child while cooking&#10;&#10;AI-generated content may be incorrect.">
            <a:extLst>
              <a:ext uri="{FF2B5EF4-FFF2-40B4-BE49-F238E27FC236}">
                <a16:creationId xmlns:a16="http://schemas.microsoft.com/office/drawing/2014/main" id="{34FD76B6-B9B9-B6D3-6404-F231BB7442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7167" r="23625"/>
          <a:stretch/>
        </p:blipFill>
        <p:spPr>
          <a:xfrm>
            <a:off x="6094412" y="0"/>
            <a:ext cx="6094414" cy="6858168"/>
          </a:xfrm>
          <a:prstGeom prst="rect">
            <a:avLst/>
          </a:prstGeom>
        </p:spPr>
      </p:pic>
      <p:sp>
        <p:nvSpPr>
          <p:cNvPr id="4" name="Slide Number Placeholder 5">
            <a:extLst>
              <a:ext uri="{FF2B5EF4-FFF2-40B4-BE49-F238E27FC236}">
                <a16:creationId xmlns:a16="http://schemas.microsoft.com/office/drawing/2014/main" id="{9BF79D05-505F-80A6-5BF5-470800BB6300}"/>
              </a:ext>
            </a:extLst>
          </p:cNvPr>
          <p:cNvSpPr>
            <a:spLocks noGrp="1"/>
          </p:cNvSpPr>
          <p:nvPr>
            <p:ph type="sldNum" sz="quarter" idx="12"/>
          </p:nvPr>
        </p:nvSpPr>
        <p:spPr>
          <a:xfrm>
            <a:off x="11449993" y="6399283"/>
            <a:ext cx="283219" cy="175694"/>
          </a:xfrm>
        </p:spPr>
        <p:txBody>
          <a:bodyPr/>
          <a:lstStyle>
            <a:lvl1pPr>
              <a:defRPr>
                <a:solidFill>
                  <a:schemeClr val="tx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214785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15:guide id="1" pos="4361" userDrawn="1">
          <p15:clr>
            <a:srgbClr val="FBAE40"/>
          </p15:clr>
        </p15:guide>
        <p15:guide id="2" orient="horz" pos="263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Content Slide 2">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BF79D05-505F-80A6-5BF5-470800BB6300}"/>
              </a:ext>
            </a:extLst>
          </p:cNvPr>
          <p:cNvSpPr>
            <a:spLocks noGrp="1"/>
          </p:cNvSpPr>
          <p:nvPr>
            <p:ph type="sldNum" sz="quarter" idx="12"/>
          </p:nvPr>
        </p:nvSpPr>
        <p:spPr>
          <a:xfrm>
            <a:off x="11449993" y="6399283"/>
            <a:ext cx="283219" cy="175694"/>
          </a:xfrm>
        </p:spPr>
        <p:txBody>
          <a:bodyPr/>
          <a:lstStyle>
            <a:lvl1pPr>
              <a:defRPr>
                <a:solidFill>
                  <a:schemeClr val="tx1"/>
                </a:solidFill>
              </a:defRPr>
            </a:lvl1pPr>
          </a:lstStyle>
          <a:p>
            <a:fld id="{BB333B34-C87C-402E-ABB0-13B7C9DEBBC4}" type="slidenum">
              <a:rPr lang="en-CA" smtClean="0"/>
              <a:pPr/>
              <a:t>‹#›</a:t>
            </a:fld>
            <a:endParaRPr lang="en-CA"/>
          </a:p>
        </p:txBody>
      </p:sp>
      <p:pic>
        <p:nvPicPr>
          <p:cNvPr id="8" name="Graphic 7">
            <a:extLst>
              <a:ext uri="{FF2B5EF4-FFF2-40B4-BE49-F238E27FC236}">
                <a16:creationId xmlns:a16="http://schemas.microsoft.com/office/drawing/2014/main" id="{91E80A3F-9E75-9147-F368-C09A59F25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244466" y="182880"/>
            <a:ext cx="1718093" cy="666045"/>
          </a:xfrm>
          <a:prstGeom prst="rect">
            <a:avLst/>
          </a:prstGeom>
        </p:spPr>
      </p:pic>
      <p:pic>
        <p:nvPicPr>
          <p:cNvPr id="3" name="Picture 2" descr="A display of eyeglasses on display&#10;&#10;AI-generated content may be incorrect.">
            <a:extLst>
              <a:ext uri="{FF2B5EF4-FFF2-40B4-BE49-F238E27FC236}">
                <a16:creationId xmlns:a16="http://schemas.microsoft.com/office/drawing/2014/main" id="{3CC2A6E9-E0B6-8D52-B560-9F8F1335F825}"/>
              </a:ext>
            </a:extLst>
          </p:cNvPr>
          <p:cNvPicPr>
            <a:picLocks noChangeAspect="1"/>
          </p:cNvPicPr>
          <p:nvPr userDrawn="1"/>
        </p:nvPicPr>
        <p:blipFill>
          <a:blip r:embed="rId4">
            <a:extLst>
              <a:ext uri="{28A0092B-C50C-407E-A947-70E740481C1C}">
                <a14:useLocalDpi xmlns:a14="http://schemas.microsoft.com/office/drawing/2010/main" val="0"/>
              </a:ext>
            </a:extLst>
          </a:blip>
          <a:srcRect l="43009" r="1714"/>
          <a:stretch/>
        </p:blipFill>
        <p:spPr>
          <a:xfrm>
            <a:off x="6094412" y="0"/>
            <a:ext cx="6094413" cy="6858000"/>
          </a:xfrm>
          <a:prstGeom prst="rect">
            <a:avLst/>
          </a:prstGeom>
        </p:spPr>
      </p:pic>
    </p:spTree>
    <p:extLst>
      <p:ext uri="{BB962C8B-B14F-4D97-AF65-F5344CB8AC3E}">
        <p14:creationId xmlns:p14="http://schemas.microsoft.com/office/powerpoint/2010/main" val="391475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15:guide id="1" pos="4361" userDrawn="1">
          <p15:clr>
            <a:srgbClr val="FBAE40"/>
          </p15:clr>
        </p15:guide>
        <p15:guide id="2" orient="horz" pos="26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6_Content Slide 2">
    <p:bg>
      <p:bgPr>
        <a:solidFill>
          <a:srgbClr val="282B3E"/>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AF348C-1F55-7835-0366-60CFE7E1A05F}"/>
              </a:ext>
            </a:extLst>
          </p:cNvPr>
          <p:cNvSpPr/>
          <p:nvPr userDrawn="1"/>
        </p:nvSpPr>
        <p:spPr>
          <a:xfrm>
            <a:off x="0" y="0"/>
            <a:ext cx="60944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sp>
        <p:nvSpPr>
          <p:cNvPr id="4" name="Slide Number Placeholder 5">
            <a:extLst>
              <a:ext uri="{FF2B5EF4-FFF2-40B4-BE49-F238E27FC236}">
                <a16:creationId xmlns:a16="http://schemas.microsoft.com/office/drawing/2014/main" id="{9BF79D05-505F-80A6-5BF5-470800BB6300}"/>
              </a:ext>
            </a:extLst>
          </p:cNvPr>
          <p:cNvSpPr>
            <a:spLocks noGrp="1"/>
          </p:cNvSpPr>
          <p:nvPr>
            <p:ph type="sldNum" sz="quarter" idx="12"/>
          </p:nvPr>
        </p:nvSpPr>
        <p:spPr>
          <a:xfrm>
            <a:off x="11449993" y="6399283"/>
            <a:ext cx="283219" cy="175694"/>
          </a:xfrm>
        </p:spPr>
        <p:txBody>
          <a:bodyPr/>
          <a:lstStyle>
            <a:lvl1pPr>
              <a:defRPr>
                <a:solidFill>
                  <a:schemeClr val="bg1"/>
                </a:solidFill>
              </a:defRPr>
            </a:lvl1pPr>
          </a:lstStyle>
          <a:p>
            <a:fld id="{BB333B34-C87C-402E-ABB0-13B7C9DEBBC4}" type="slidenum">
              <a:rPr lang="en-CA" smtClean="0"/>
              <a:pPr/>
              <a:t>‹#›</a:t>
            </a:fld>
            <a:endParaRPr lang="en-CA"/>
          </a:p>
        </p:txBody>
      </p:sp>
      <p:pic>
        <p:nvPicPr>
          <p:cNvPr id="2" name="Graphic 1">
            <a:extLst>
              <a:ext uri="{FF2B5EF4-FFF2-40B4-BE49-F238E27FC236}">
                <a16:creationId xmlns:a16="http://schemas.microsoft.com/office/drawing/2014/main" id="{9CF218CD-75B0-DC46-870F-4E5AA116EE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243673" y="181954"/>
            <a:ext cx="1718093" cy="666045"/>
          </a:xfrm>
          <a:prstGeom prst="rect">
            <a:avLst/>
          </a:prstGeom>
        </p:spPr>
      </p:pic>
      <p:pic>
        <p:nvPicPr>
          <p:cNvPr id="5" name="Graphic 4">
            <a:extLst>
              <a:ext uri="{FF2B5EF4-FFF2-40B4-BE49-F238E27FC236}">
                <a16:creationId xmlns:a16="http://schemas.microsoft.com/office/drawing/2014/main" id="{1FBC5558-0692-27B3-2675-D4ED41F9BA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bwMode="black">
          <a:xfrm>
            <a:off x="244466" y="182880"/>
            <a:ext cx="1718093" cy="666045"/>
          </a:xfrm>
          <a:prstGeom prst="rect">
            <a:avLst/>
          </a:prstGeom>
        </p:spPr>
      </p:pic>
    </p:spTree>
    <p:extLst>
      <p:ext uri="{BB962C8B-B14F-4D97-AF65-F5344CB8AC3E}">
        <p14:creationId xmlns:p14="http://schemas.microsoft.com/office/powerpoint/2010/main" val="359716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15:guide id="1" pos="4361" userDrawn="1">
          <p15:clr>
            <a:srgbClr val="FBAE40"/>
          </p15:clr>
        </p15:guide>
        <p15:guide id="2" orient="horz" pos="26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 Slide 2">
    <p:bg>
      <p:bgPr>
        <a:solidFill>
          <a:schemeClr val="bg1"/>
        </a:solidFill>
        <a:effectLst/>
      </p:bgPr>
    </p:bg>
    <p:spTree>
      <p:nvGrpSpPr>
        <p:cNvPr id="1" name=""/>
        <p:cNvGrpSpPr/>
        <p:nvPr/>
      </p:nvGrpSpPr>
      <p:grpSpPr>
        <a:xfrm>
          <a:off x="0" y="0"/>
          <a:ext cx="0" cy="0"/>
          <a:chOff x="0" y="0"/>
          <a:chExt cx="0" cy="0"/>
        </a:xfrm>
      </p:grpSpPr>
      <p:pic>
        <p:nvPicPr>
          <p:cNvPr id="2" name="Picture 1" descr="A person and person looking at a child&#10;&#10;AI-generated content may be incorrect.">
            <a:extLst>
              <a:ext uri="{FF2B5EF4-FFF2-40B4-BE49-F238E27FC236}">
                <a16:creationId xmlns:a16="http://schemas.microsoft.com/office/drawing/2014/main" id="{A946A41D-4914-6392-3A06-A41C0D1FE036}"/>
              </a:ext>
            </a:extLst>
          </p:cNvPr>
          <p:cNvPicPr>
            <a:picLocks noChangeAspect="1"/>
          </p:cNvPicPr>
          <p:nvPr userDrawn="1"/>
        </p:nvPicPr>
        <p:blipFill>
          <a:blip r:embed="rId2">
            <a:extLst>
              <a:ext uri="{28A0092B-C50C-407E-A947-70E740481C1C}">
                <a14:useLocalDpi xmlns:a14="http://schemas.microsoft.com/office/drawing/2010/main" val="0"/>
              </a:ext>
            </a:extLst>
          </a:blip>
          <a:srcRect l="26792" r="13994"/>
          <a:stretch/>
        </p:blipFill>
        <p:spPr>
          <a:xfrm>
            <a:off x="0" y="-5070"/>
            <a:ext cx="6094413" cy="6868140"/>
          </a:xfrm>
          <a:prstGeom prst="rect">
            <a:avLst/>
          </a:prstGeom>
        </p:spPr>
      </p:pic>
      <p:sp>
        <p:nvSpPr>
          <p:cNvPr id="4" name="Slide Number Placeholder 5">
            <a:extLst>
              <a:ext uri="{FF2B5EF4-FFF2-40B4-BE49-F238E27FC236}">
                <a16:creationId xmlns:a16="http://schemas.microsoft.com/office/drawing/2014/main" id="{9BF79D05-505F-80A6-5BF5-470800BB6300}"/>
              </a:ext>
            </a:extLst>
          </p:cNvPr>
          <p:cNvSpPr>
            <a:spLocks noGrp="1"/>
          </p:cNvSpPr>
          <p:nvPr>
            <p:ph type="sldNum" sz="quarter" idx="12"/>
          </p:nvPr>
        </p:nvSpPr>
        <p:spPr>
          <a:xfrm>
            <a:off x="11449993" y="6399283"/>
            <a:ext cx="283219" cy="175694"/>
          </a:xfrm>
        </p:spPr>
        <p:txBody>
          <a:bodyPr/>
          <a:lstStyle>
            <a:lvl1pPr>
              <a:defRPr>
                <a:solidFill>
                  <a:schemeClr val="tx1"/>
                </a:solidFill>
              </a:defRPr>
            </a:lvl1pPr>
          </a:lstStyle>
          <a:p>
            <a:fld id="{BB333B34-C87C-402E-ABB0-13B7C9DEBBC4}" type="slidenum">
              <a:rPr lang="en-CA" smtClean="0"/>
              <a:pPr/>
              <a:t>‹#›</a:t>
            </a:fld>
            <a:endParaRPr lang="en-CA"/>
          </a:p>
        </p:txBody>
      </p:sp>
      <p:pic>
        <p:nvPicPr>
          <p:cNvPr id="5" name="Graphic 4">
            <a:extLst>
              <a:ext uri="{FF2B5EF4-FFF2-40B4-BE49-F238E27FC236}">
                <a16:creationId xmlns:a16="http://schemas.microsoft.com/office/drawing/2014/main" id="{342BEE3A-BFA0-5ADF-9665-1343F2BEF40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44466" y="182880"/>
            <a:ext cx="1718093" cy="666045"/>
          </a:xfrm>
          <a:prstGeom prst="rect">
            <a:avLst/>
          </a:prstGeom>
        </p:spPr>
      </p:pic>
    </p:spTree>
    <p:extLst>
      <p:ext uri="{BB962C8B-B14F-4D97-AF65-F5344CB8AC3E}">
        <p14:creationId xmlns:p14="http://schemas.microsoft.com/office/powerpoint/2010/main" val="342306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15:guide id="1" pos="4361" userDrawn="1">
          <p15:clr>
            <a:srgbClr val="FBAE40"/>
          </p15:clr>
        </p15:guide>
        <p15:guide id="2" orient="horz" pos="26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Content Slide 2">
    <p:bg>
      <p:bgPr>
        <a:solidFill>
          <a:schemeClr val="bg1"/>
        </a:solidFill>
        <a:effectLst/>
      </p:bgPr>
    </p:bg>
    <p:spTree>
      <p:nvGrpSpPr>
        <p:cNvPr id="1" name=""/>
        <p:cNvGrpSpPr/>
        <p:nvPr/>
      </p:nvGrpSpPr>
      <p:grpSpPr>
        <a:xfrm>
          <a:off x="0" y="0"/>
          <a:ext cx="0" cy="0"/>
          <a:chOff x="0" y="0"/>
          <a:chExt cx="0" cy="0"/>
        </a:xfrm>
      </p:grpSpPr>
      <p:pic>
        <p:nvPicPr>
          <p:cNvPr id="6" name="Picture 5" descr="A person smiling with her hand on her chin&#10;&#10;AI-generated content may be incorrect.">
            <a:extLst>
              <a:ext uri="{FF2B5EF4-FFF2-40B4-BE49-F238E27FC236}">
                <a16:creationId xmlns:a16="http://schemas.microsoft.com/office/drawing/2014/main" id="{76298293-9DA2-FFEB-5EEE-E6C6DC17257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4653" r="9051"/>
          <a:stretch/>
        </p:blipFill>
        <p:spPr>
          <a:xfrm>
            <a:off x="6094412" y="0"/>
            <a:ext cx="6094414" cy="6858000"/>
          </a:xfrm>
          <a:prstGeom prst="rect">
            <a:avLst/>
          </a:prstGeom>
        </p:spPr>
      </p:pic>
      <p:sp>
        <p:nvSpPr>
          <p:cNvPr id="4" name="Slide Number Placeholder 5">
            <a:extLst>
              <a:ext uri="{FF2B5EF4-FFF2-40B4-BE49-F238E27FC236}">
                <a16:creationId xmlns:a16="http://schemas.microsoft.com/office/drawing/2014/main" id="{9BF79D05-505F-80A6-5BF5-470800BB6300}"/>
              </a:ext>
            </a:extLst>
          </p:cNvPr>
          <p:cNvSpPr>
            <a:spLocks noGrp="1"/>
          </p:cNvSpPr>
          <p:nvPr>
            <p:ph type="sldNum" sz="quarter" idx="12"/>
          </p:nvPr>
        </p:nvSpPr>
        <p:spPr>
          <a:xfrm>
            <a:off x="11449993" y="6399283"/>
            <a:ext cx="283219" cy="175694"/>
          </a:xfrm>
        </p:spPr>
        <p:txBody>
          <a:bodyPr/>
          <a:lstStyle>
            <a:lvl1pPr>
              <a:defRPr>
                <a:solidFill>
                  <a:schemeClr val="bg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146238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15:guide id="1" pos="4361" userDrawn="1">
          <p15:clr>
            <a:srgbClr val="FBAE40"/>
          </p15:clr>
        </p15:guide>
        <p15:guide id="2" orient="horz" pos="26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Content Slide 2">
    <p:bg>
      <p:bgPr>
        <a:solidFill>
          <a:schemeClr val="bg1"/>
        </a:solidFill>
        <a:effectLst/>
      </p:bgPr>
    </p:bg>
    <p:spTree>
      <p:nvGrpSpPr>
        <p:cNvPr id="1" name=""/>
        <p:cNvGrpSpPr/>
        <p:nvPr/>
      </p:nvGrpSpPr>
      <p:grpSpPr>
        <a:xfrm>
          <a:off x="0" y="0"/>
          <a:ext cx="0" cy="0"/>
          <a:chOff x="0" y="0"/>
          <a:chExt cx="0" cy="0"/>
        </a:xfrm>
      </p:grpSpPr>
      <p:pic>
        <p:nvPicPr>
          <p:cNvPr id="3" name="Picture 2" descr="A person holding another person on the beach&#10;&#10;AI-generated content may be incorrect.">
            <a:extLst>
              <a:ext uri="{FF2B5EF4-FFF2-40B4-BE49-F238E27FC236}">
                <a16:creationId xmlns:a16="http://schemas.microsoft.com/office/drawing/2014/main" id="{30E96C45-5425-FDC6-7E70-3B6D6A174E6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7692" t="3162" b="27391"/>
          <a:stretch/>
        </p:blipFill>
        <p:spPr>
          <a:xfrm flipH="1">
            <a:off x="-2" y="0"/>
            <a:ext cx="12188825" cy="6858000"/>
          </a:xfrm>
          <a:prstGeom prst="rect">
            <a:avLst/>
          </a:prstGeom>
        </p:spPr>
      </p:pic>
      <p:sp>
        <p:nvSpPr>
          <p:cNvPr id="4" name="Slide Number Placeholder 5">
            <a:extLst>
              <a:ext uri="{FF2B5EF4-FFF2-40B4-BE49-F238E27FC236}">
                <a16:creationId xmlns:a16="http://schemas.microsoft.com/office/drawing/2014/main" id="{9BF79D05-505F-80A6-5BF5-470800BB6300}"/>
              </a:ext>
            </a:extLst>
          </p:cNvPr>
          <p:cNvSpPr>
            <a:spLocks noGrp="1"/>
          </p:cNvSpPr>
          <p:nvPr>
            <p:ph type="sldNum" sz="quarter" idx="12"/>
          </p:nvPr>
        </p:nvSpPr>
        <p:spPr>
          <a:xfrm>
            <a:off x="11449993" y="6399283"/>
            <a:ext cx="283219" cy="175694"/>
          </a:xfrm>
        </p:spPr>
        <p:txBody>
          <a:bodyPr/>
          <a:lstStyle>
            <a:lvl1pPr>
              <a:defRPr>
                <a:solidFill>
                  <a:schemeClr val="bg1"/>
                </a:solidFill>
              </a:defRPr>
            </a:lvl1pPr>
          </a:lstStyle>
          <a:p>
            <a:fld id="{BB333B34-C87C-402E-ABB0-13B7C9DEBBC4}" type="slidenum">
              <a:rPr lang="en-CA" smtClean="0"/>
              <a:pPr/>
              <a:t>‹#›</a:t>
            </a:fld>
            <a:endParaRPr lang="en-CA"/>
          </a:p>
        </p:txBody>
      </p:sp>
      <p:pic>
        <p:nvPicPr>
          <p:cNvPr id="5" name="Graphic 4">
            <a:extLst>
              <a:ext uri="{FF2B5EF4-FFF2-40B4-BE49-F238E27FC236}">
                <a16:creationId xmlns:a16="http://schemas.microsoft.com/office/drawing/2014/main" id="{E24B663B-6192-1FD9-9237-D069B9C3CB1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244466" y="182880"/>
            <a:ext cx="1718093" cy="666045"/>
          </a:xfrm>
          <a:prstGeom prst="rect">
            <a:avLst/>
          </a:prstGeom>
        </p:spPr>
      </p:pic>
    </p:spTree>
    <p:extLst>
      <p:ext uri="{BB962C8B-B14F-4D97-AF65-F5344CB8AC3E}">
        <p14:creationId xmlns:p14="http://schemas.microsoft.com/office/powerpoint/2010/main" val="82445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15:guide id="1" pos="4361" userDrawn="1">
          <p15:clr>
            <a:srgbClr val="FBAE40"/>
          </p15:clr>
        </p15:guide>
        <p15:guide id="2" orient="horz" pos="263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449993" y="6399283"/>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a:p>
        </p:txBody>
      </p:sp>
      <p:pic>
        <p:nvPicPr>
          <p:cNvPr id="9" name="Graphic 8">
            <a:extLst>
              <a:ext uri="{FF2B5EF4-FFF2-40B4-BE49-F238E27FC236}">
                <a16:creationId xmlns:a16="http://schemas.microsoft.com/office/drawing/2014/main" id="{A6730163-33B5-4747-9B6A-0756DE3686B8}"/>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bwMode="black">
          <a:xfrm>
            <a:off x="244466" y="182880"/>
            <a:ext cx="1718093" cy="666045"/>
          </a:xfrm>
          <a:prstGeom prst="rect">
            <a:avLst/>
          </a:prstGeom>
        </p:spPr>
      </p:pic>
    </p:spTree>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734" r:id="rId1"/>
    <p:sldLayoutId id="2147483769" r:id="rId2"/>
    <p:sldLayoutId id="2147483770" r:id="rId3"/>
    <p:sldLayoutId id="2147483761" r:id="rId4"/>
    <p:sldLayoutId id="2147483762" r:id="rId5"/>
    <p:sldLayoutId id="2147483765" r:id="rId6"/>
    <p:sldLayoutId id="2147483763" r:id="rId7"/>
    <p:sldLayoutId id="2147483767" r:id="rId8"/>
    <p:sldLayoutId id="2147483766" r:id="rId9"/>
    <p:sldLayoutId id="2147483741" r:id="rId10"/>
    <p:sldLayoutId id="2147483710" r:id="rId11"/>
    <p:sldLayoutId id="2147483732" r:id="rId12"/>
    <p:sldLayoutId id="2147483731" r:id="rId13"/>
    <p:sldLayoutId id="2147483722" r:id="rId14"/>
    <p:sldLayoutId id="2147483744" r:id="rId15"/>
    <p:sldLayoutId id="2147483742" r:id="rId16"/>
    <p:sldLayoutId id="2147483654" r:id="rId17"/>
    <p:sldLayoutId id="2147483655" r:id="rId18"/>
    <p:sldLayoutId id="2147483764" r:id="rId19"/>
    <p:sldLayoutId id="2147483668" r:id="rId20"/>
    <p:sldLayoutId id="2147483743" r:id="rId21"/>
    <p:sldLayoutId id="214748376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userDrawn="1">
          <p15:clr>
            <a:srgbClr val="F26B43"/>
          </p15:clr>
        </p15:guide>
        <p15:guide id="4" pos="7391" userDrawn="1">
          <p15:clr>
            <a:srgbClr val="F26B43"/>
          </p15:clr>
        </p15:guide>
        <p15:guide id="5" orient="horz" pos="4126" userDrawn="1">
          <p15:clr>
            <a:srgbClr val="F26B43"/>
          </p15:clr>
        </p15:guide>
        <p15:guide id="6" pos="218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opto.ca/eye-health-library/eye-exam" TargetMode="External"/><Relationship Id="rId2" Type="http://schemas.openxmlformats.org/officeDocument/2006/relationships/hyperlink" Target="https://opto.ca/eye-health-library/eye-exam-vs-sight-test" TargetMode="Externa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8.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sv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18/10/relationships/comments" Target="../comments/modernComment_7FFFF11B_9C03D7E2.xml"/><Relationship Id="rId1" Type="http://schemas.openxmlformats.org/officeDocument/2006/relationships/slideLayout" Target="../slideLayouts/slideLayout8.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microsoft.com/office/2018/10/relationships/comments" Target="../comments/modernComment_7FFFF11A_B78E9E5C.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BA8E7-5DD9-FA48-95C4-EBBF38C1CCB9}"/>
            </a:ext>
          </a:extLst>
        </p:cNvPr>
        <p:cNvGrpSpPr/>
        <p:nvPr/>
      </p:nvGrpSpPr>
      <p:grpSpPr>
        <a:xfrm>
          <a:off x="0" y="0"/>
          <a:ext cx="0" cy="0"/>
          <a:chOff x="0" y="0"/>
          <a:chExt cx="0" cy="0"/>
        </a:xfrm>
      </p:grpSpPr>
      <p:sp>
        <p:nvSpPr>
          <p:cNvPr id="4" name="ZoneTexte 4">
            <a:extLst>
              <a:ext uri="{FF2B5EF4-FFF2-40B4-BE49-F238E27FC236}">
                <a16:creationId xmlns:a16="http://schemas.microsoft.com/office/drawing/2014/main" id="{46F38A12-9934-DE0E-6C12-641ABF1ED423}"/>
              </a:ext>
            </a:extLst>
          </p:cNvPr>
          <p:cNvSpPr txBox="1"/>
          <p:nvPr/>
        </p:nvSpPr>
        <p:spPr>
          <a:xfrm>
            <a:off x="443230" y="1743199"/>
            <a:ext cx="5421542" cy="1685801"/>
          </a:xfrm>
          <a:prstGeom prst="rect">
            <a:avLst/>
          </a:prstGeom>
          <a:noFill/>
        </p:spPr>
        <p:txBody>
          <a:bodyPr wrap="square" lIns="0" tIns="0" rIns="0" bIns="0">
            <a:noAutofit/>
          </a:bodyPr>
          <a:lstStyle/>
          <a:p>
            <a:pPr marL="0" marR="0" lvl="0" indent="0" algn="l" defTabSz="914400" rtl="0" eaLnBrk="1" fontAlgn="auto" latinLnBrk="0" hangingPunct="1">
              <a:spcBef>
                <a:spcPts val="0"/>
              </a:spcBef>
              <a:spcAft>
                <a:spcPts val="0"/>
              </a:spcAft>
              <a:buClrTx/>
              <a:buSzTx/>
              <a:buFontTx/>
              <a:buNone/>
              <a:tabLst/>
              <a:defRPr/>
            </a:pPr>
            <a:r>
              <a:rPr lang="en-US" sz="5400">
                <a:latin typeface="+mj-lt"/>
              </a:rPr>
              <a:t>Protect your </a:t>
            </a:r>
            <a:r>
              <a:rPr lang="en-US" sz="5400" i="1">
                <a:latin typeface="+mj-lt"/>
              </a:rPr>
              <a:t>eyes</a:t>
            </a:r>
            <a:r>
              <a:rPr lang="en-US" sz="5400">
                <a:latin typeface="+mj-lt"/>
              </a:rPr>
              <a:t> and your </a:t>
            </a:r>
            <a:r>
              <a:rPr lang="en-US" sz="5400" i="1">
                <a:latin typeface="+mj-lt"/>
              </a:rPr>
              <a:t>budget</a:t>
            </a:r>
          </a:p>
        </p:txBody>
      </p:sp>
      <p:sp>
        <p:nvSpPr>
          <p:cNvPr id="8" name="TextBox 7">
            <a:extLst>
              <a:ext uri="{FF2B5EF4-FFF2-40B4-BE49-F238E27FC236}">
                <a16:creationId xmlns:a16="http://schemas.microsoft.com/office/drawing/2014/main" id="{28C8146F-C542-75BA-4CBE-BA8B87625D24}"/>
              </a:ext>
            </a:extLst>
          </p:cNvPr>
          <p:cNvSpPr txBox="1"/>
          <p:nvPr/>
        </p:nvSpPr>
        <p:spPr>
          <a:xfrm>
            <a:off x="443230" y="5475742"/>
            <a:ext cx="3826317" cy="184666"/>
          </a:xfrm>
          <a:prstGeom prst="rect">
            <a:avLst/>
          </a:prstGeom>
          <a:noFill/>
        </p:spPr>
        <p:txBody>
          <a:bodyPr wrap="square" lIns="0" tIns="0" rIns="0" bIns="0">
            <a:spAutoFit/>
          </a:bodyPr>
          <a:lstStyle/>
          <a:p>
            <a:pPr>
              <a:spcAft>
                <a:spcPts val="1200"/>
              </a:spcAft>
            </a:pPr>
            <a:r>
              <a:rPr lang="en-US" sz="1200">
                <a:effectLst/>
                <a:latin typeface="Arial" panose="020B0604020202020204" pitchFamily="34" charset="0"/>
                <a:cs typeface="Arial" panose="020B0604020202020204" pitchFamily="34" charset="0"/>
              </a:rPr>
              <a:t>The Manufacturers Life Insurance Company</a:t>
            </a:r>
            <a:endParaRPr lang="en-US" sz="1200" b="1" i="0">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DA7B993-32CE-9554-9057-1CFF8B7C347B}"/>
              </a:ext>
            </a:extLst>
          </p:cNvPr>
          <p:cNvSpPr txBox="1"/>
          <p:nvPr/>
        </p:nvSpPr>
        <p:spPr>
          <a:xfrm>
            <a:off x="443230" y="5825157"/>
            <a:ext cx="3278141" cy="246221"/>
          </a:xfrm>
          <a:prstGeom prst="rect">
            <a:avLst/>
          </a:prstGeom>
          <a:noFill/>
        </p:spPr>
        <p:txBody>
          <a:bodyPr wrap="none" lIns="0" tIns="0" rIns="0" bIns="0" rtlCol="0">
            <a:spAutoFit/>
          </a:bodyPr>
          <a:lstStyle/>
          <a:p>
            <a:pPr>
              <a:spcBef>
                <a:spcPts val="600"/>
              </a:spcBef>
            </a:pPr>
            <a:r>
              <a:rPr lang="en-US" sz="800">
                <a:effectLst/>
                <a:latin typeface="Arial" panose="020B0604020202020204" pitchFamily="34" charset="0"/>
                <a:cs typeface="Arial" panose="020B0604020202020204" pitchFamily="34" charset="0"/>
              </a:rPr>
              <a:t>[Internal use only] – The material may not be reproduced or distributed, </a:t>
            </a:r>
            <a:br>
              <a:rPr lang="en-US" sz="800">
                <a:effectLst/>
                <a:latin typeface="Arial" panose="020B0604020202020204" pitchFamily="34" charset="0"/>
                <a:cs typeface="Arial" panose="020B0604020202020204" pitchFamily="34" charset="0"/>
              </a:rPr>
            </a:br>
            <a:r>
              <a:rPr lang="en-US" sz="800">
                <a:effectLst/>
                <a:latin typeface="Arial" panose="020B0604020202020204" pitchFamily="34" charset="0"/>
                <a:cs typeface="Arial" panose="020B0604020202020204" pitchFamily="34" charset="0"/>
              </a:rPr>
              <a:t>in whole or in part, without the prior written permission of Manulife.</a:t>
            </a:r>
            <a:endParaRPr lang="en-CA" sz="8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561E2AF-84DB-39D9-317F-D28856610FC2}"/>
              </a:ext>
            </a:extLst>
          </p:cNvPr>
          <p:cNvSpPr txBox="1"/>
          <p:nvPr/>
        </p:nvSpPr>
        <p:spPr>
          <a:xfrm>
            <a:off x="383712" y="3429000"/>
            <a:ext cx="4188288" cy="523220"/>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lang="en-US" sz="2800">
                <a:latin typeface="Arial" panose="020B0604020202020204" pitchFamily="34" charset="0"/>
                <a:cs typeface="Arial" panose="020B0604020202020204" pitchFamily="34" charset="0"/>
              </a:rPr>
              <a:t>New vision care partners</a:t>
            </a:r>
            <a:endParaRPr kumimoji="0" lang="fr-CA" sz="280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13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BE9141-5010-7E82-AF49-484D3219E127}"/>
              </a:ext>
            </a:extLst>
          </p:cNvPr>
          <p:cNvSpPr>
            <a:spLocks noGrp="1"/>
          </p:cNvSpPr>
          <p:nvPr>
            <p:ph type="sldNum" sz="quarter" idx="12"/>
          </p:nvPr>
        </p:nvSpPr>
        <p:spPr/>
        <p:txBody>
          <a:bodyPr/>
          <a:lstStyle/>
          <a:p>
            <a:fld id="{BB333B34-C87C-402E-ABB0-13B7C9DEBBC4}" type="slidenum">
              <a:rPr lang="en-US" smtClean="0">
                <a:solidFill>
                  <a:schemeClr val="bg1"/>
                </a:solidFill>
              </a:rPr>
              <a:t>2</a:t>
            </a:fld>
            <a:endParaRPr lang="en-US">
              <a:solidFill>
                <a:schemeClr val="bg1"/>
              </a:solidFill>
            </a:endParaRPr>
          </a:p>
        </p:txBody>
      </p:sp>
      <p:sp>
        <p:nvSpPr>
          <p:cNvPr id="8" name="TextBox 7">
            <a:extLst>
              <a:ext uri="{FF2B5EF4-FFF2-40B4-BE49-F238E27FC236}">
                <a16:creationId xmlns:a16="http://schemas.microsoft.com/office/drawing/2014/main" id="{91F083E9-2B4D-4FD1-EECA-F608829C5422}"/>
              </a:ext>
            </a:extLst>
          </p:cNvPr>
          <p:cNvSpPr txBox="1"/>
          <p:nvPr/>
        </p:nvSpPr>
        <p:spPr>
          <a:xfrm>
            <a:off x="455613" y="6146994"/>
            <a:ext cx="5638799" cy="60959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800" b="1"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No obligation: </a:t>
            </a:r>
            <a:r>
              <a:rPr kumimoji="0" lang="en-US" sz="800" i="0" u="none" strike="noStrike" kern="100" cap="none" spc="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This offer is available to all Manulife group benefits members. Even without vision coverage, you can benefit from the discounts offered. Using this service is optional. You and your eligible family members can continue seeing the eye care provider of your choice outside of this program and submit claims to your benefits plan as usual if you have vision coverage. ​</a:t>
            </a:r>
          </a:p>
        </p:txBody>
      </p:sp>
      <p:sp>
        <p:nvSpPr>
          <p:cNvPr id="10" name="TextBox 9">
            <a:extLst>
              <a:ext uri="{FF2B5EF4-FFF2-40B4-BE49-F238E27FC236}">
                <a16:creationId xmlns:a16="http://schemas.microsoft.com/office/drawing/2014/main" id="{D2779A65-364E-984C-E477-583496920AAD}"/>
              </a:ext>
            </a:extLst>
          </p:cNvPr>
          <p:cNvSpPr txBox="1"/>
          <p:nvPr/>
        </p:nvSpPr>
        <p:spPr>
          <a:xfrm>
            <a:off x="455613" y="867376"/>
            <a:ext cx="5638799" cy="147732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400" i="0" u="none" strike="noStrike">
                <a:solidFill>
                  <a:srgbClr val="000000"/>
                </a:solidFill>
                <a:effectLst/>
                <a:latin typeface="Arial" panose="020B0604020202020204" pitchFamily="34" charset="0"/>
                <a:cs typeface="Arial" panose="020B0604020202020204" pitchFamily="34" charset="0"/>
              </a:rPr>
              <a:t>Introducing a new vision care </a:t>
            </a:r>
            <a:r>
              <a:rPr lang="en-US" sz="2400" i="1" u="none" strike="noStrike">
                <a:solidFill>
                  <a:srgbClr val="000000"/>
                </a:solidFill>
                <a:effectLst/>
                <a:latin typeface="Arial" panose="020B0604020202020204" pitchFamily="34" charset="0"/>
                <a:cs typeface="Arial" panose="020B0604020202020204" pitchFamily="34" charset="0"/>
              </a:rPr>
              <a:t>partnership</a:t>
            </a:r>
            <a:r>
              <a:rPr lang="en-US" sz="2400" i="0" u="none" strike="noStrike">
                <a:solidFill>
                  <a:srgbClr val="000000"/>
                </a:solidFill>
                <a:effectLst/>
                <a:latin typeface="Arial" panose="020B0604020202020204" pitchFamily="34" charset="0"/>
                <a:cs typeface="Arial" panose="020B0604020202020204" pitchFamily="34" charset="0"/>
              </a:rPr>
              <a:t> with </a:t>
            </a:r>
            <a:r>
              <a:rPr lang="en-US" sz="2400" i="0" u="none" strike="noStrike" err="1">
                <a:solidFill>
                  <a:srgbClr val="000000"/>
                </a:solidFill>
                <a:effectLst/>
                <a:latin typeface="Arial" panose="020B0604020202020204" pitchFamily="34" charset="0"/>
                <a:cs typeface="Arial" panose="020B0604020202020204" pitchFamily="34" charset="0"/>
              </a:rPr>
              <a:t>FYidoctors</a:t>
            </a:r>
            <a:r>
              <a:rPr lang="en-US" sz="2400" i="0" u="none" strike="noStrike">
                <a:solidFill>
                  <a:srgbClr val="000000"/>
                </a:solidFill>
                <a:effectLst/>
                <a:latin typeface="Arial" panose="020B0604020202020204" pitchFamily="34" charset="0"/>
                <a:cs typeface="Arial" panose="020B0604020202020204" pitchFamily="34" charset="0"/>
              </a:rPr>
              <a:t>®, </a:t>
            </a:r>
            <a:r>
              <a:rPr lang="en-US" sz="2400" i="0" u="none" strike="noStrike" err="1">
                <a:solidFill>
                  <a:srgbClr val="000000"/>
                </a:solidFill>
                <a:effectLst/>
                <a:latin typeface="Arial" panose="020B0604020202020204" pitchFamily="34" charset="0"/>
                <a:cs typeface="Arial" panose="020B0604020202020204" pitchFamily="34" charset="0"/>
              </a:rPr>
              <a:t>BonLook</a:t>
            </a:r>
            <a:r>
              <a:rPr lang="en-US" sz="2400" i="0" u="none" strike="noStrike">
                <a:solidFill>
                  <a:srgbClr val="000000"/>
                </a:solidFill>
                <a:effectLst/>
                <a:latin typeface="Arial" panose="020B0604020202020204" pitchFamily="34" charset="0"/>
                <a:cs typeface="Arial" panose="020B0604020202020204" pitchFamily="34" charset="0"/>
              </a:rPr>
              <a:t>®, and </a:t>
            </a:r>
            <a:r>
              <a:rPr lang="en-US" sz="2400" i="0" u="none" strike="noStrike" err="1">
                <a:solidFill>
                  <a:srgbClr val="000000"/>
                </a:solidFill>
                <a:effectLst/>
                <a:latin typeface="Arial" panose="020B0604020202020204" pitchFamily="34" charset="0"/>
                <a:cs typeface="Arial" panose="020B0604020202020204" pitchFamily="34" charset="0"/>
              </a:rPr>
              <a:t>Visique</a:t>
            </a:r>
            <a:r>
              <a:rPr lang="en-US" sz="2400" i="0" u="none" strike="noStrike">
                <a:solidFill>
                  <a:srgbClr val="000000"/>
                </a:solidFill>
                <a:effectLst/>
                <a:latin typeface="Arial" panose="020B0604020202020204" pitchFamily="34" charset="0"/>
                <a:cs typeface="Arial" panose="020B0604020202020204" pitchFamily="34" charset="0"/>
              </a:rPr>
              <a:t>® – helping you get more eye health from your benefits</a:t>
            </a:r>
            <a:endParaRPr kumimoji="0" lang="en-US" sz="240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66AC01C-D3F9-9A2C-9149-5BE0590B5FFE}"/>
              </a:ext>
            </a:extLst>
          </p:cNvPr>
          <p:cNvSpPr txBox="1"/>
          <p:nvPr/>
        </p:nvSpPr>
        <p:spPr>
          <a:xfrm>
            <a:off x="455613" y="5929883"/>
            <a:ext cx="4462728" cy="217111"/>
          </a:xfrm>
          <a:prstGeom prst="rect">
            <a:avLst/>
          </a:prstGeom>
          <a:noFill/>
        </p:spPr>
        <p:txBody>
          <a:bodyPr wrap="square">
            <a:spAutoFit/>
          </a:bodyPr>
          <a:lstStyle/>
          <a:p>
            <a:pPr marL="0" marR="0">
              <a:lnSpc>
                <a:spcPct val="107000"/>
              </a:lnSpc>
              <a:spcBef>
                <a:spcPts val="0"/>
              </a:spcBef>
            </a:pPr>
            <a:r>
              <a:rPr lang="en-US" sz="800" kern="100">
                <a:latin typeface="Arial" panose="020B0604020202020204" pitchFamily="34" charset="0"/>
                <a:ea typeface="Aptos" panose="020B0004020202020204" pitchFamily="34" charset="0"/>
                <a:cs typeface="Arial" panose="020B0604020202020204" pitchFamily="34" charset="0"/>
              </a:rPr>
              <a:t>* Some limitations and exceptions apply.</a:t>
            </a:r>
          </a:p>
        </p:txBody>
      </p:sp>
      <p:grpSp>
        <p:nvGrpSpPr>
          <p:cNvPr id="14" name="Group 13">
            <a:extLst>
              <a:ext uri="{FF2B5EF4-FFF2-40B4-BE49-F238E27FC236}">
                <a16:creationId xmlns:a16="http://schemas.microsoft.com/office/drawing/2014/main" id="{10661CC8-72AB-2833-FF03-AB9377464644}"/>
              </a:ext>
            </a:extLst>
          </p:cNvPr>
          <p:cNvGrpSpPr/>
          <p:nvPr/>
        </p:nvGrpSpPr>
        <p:grpSpPr>
          <a:xfrm>
            <a:off x="455613" y="2667664"/>
            <a:ext cx="5299145" cy="3046988"/>
            <a:chOff x="483557" y="2222569"/>
            <a:chExt cx="5299145" cy="3046988"/>
          </a:xfrm>
        </p:grpSpPr>
        <p:sp>
          <p:nvSpPr>
            <p:cNvPr id="7" name="TextBox 6">
              <a:extLst>
                <a:ext uri="{FF2B5EF4-FFF2-40B4-BE49-F238E27FC236}">
                  <a16:creationId xmlns:a16="http://schemas.microsoft.com/office/drawing/2014/main" id="{D4743DE7-1267-DF35-F189-F5A71E411F86}"/>
                </a:ext>
              </a:extLst>
            </p:cNvPr>
            <p:cNvSpPr txBox="1"/>
            <p:nvPr/>
          </p:nvSpPr>
          <p:spPr>
            <a:xfrm>
              <a:off x="1201926" y="2222569"/>
              <a:ext cx="4580776" cy="3046988"/>
            </a:xfrm>
            <a:prstGeom prst="rect">
              <a:avLst/>
            </a:prstGeom>
            <a:noFill/>
          </p:spPr>
          <p:txBody>
            <a:bodyPr wrap="square">
              <a:spAutoFit/>
            </a:bodyPr>
            <a:lstStyle/>
            <a:p>
              <a:r>
                <a:rPr lang="en-US" sz="1200" b="1">
                  <a:latin typeface="Arial" panose="020B0604020202020204" pitchFamily="34" charset="0"/>
                  <a:cs typeface="Arial" panose="020B0604020202020204" pitchFamily="34" charset="0"/>
                </a:rPr>
                <a:t>More choice</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choose to connect with quality care from vision care professionals at hundreds of eye clinic locations across the country</a:t>
              </a:r>
              <a:br>
                <a:rPr lang="en-US" sz="1200">
                  <a:latin typeface="Arial" panose="020B0604020202020204" pitchFamily="34" charset="0"/>
                  <a:cs typeface="Arial" panose="020B0604020202020204" pitchFamily="34" charset="0"/>
                </a:rPr>
              </a:br>
              <a:endParaRPr lang="en-US" sz="1200" b="1">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Added convenience </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shop for eyewear in person and enjoy convenient checkout with direct billing to Manulife*​</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get access online through the Manulife Mobile app or plan member site to order glasses and contact lenses with a valid prescription ​</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book appointments for eye exams or follow-ups online</a:t>
              </a:r>
              <a:br>
                <a:rPr lang="en-US" sz="1200">
                  <a:latin typeface="Arial" panose="020B0604020202020204" pitchFamily="34" charset="0"/>
                  <a:cs typeface="Arial" panose="020B0604020202020204" pitchFamily="34" charset="0"/>
                </a:rPr>
              </a:br>
              <a:endParaRPr lang="en-US" sz="1200">
                <a:latin typeface="Arial" panose="020B0604020202020204" pitchFamily="34" charset="0"/>
                <a:cs typeface="Arial" panose="020B0604020202020204" pitchFamily="34" charset="0"/>
              </a:endParaRPr>
            </a:p>
            <a:p>
              <a:r>
                <a:rPr lang="en-US" sz="1200" b="1">
                  <a:latin typeface="Arial" panose="020B0604020202020204" pitchFamily="34" charset="0"/>
                  <a:cs typeface="Arial" panose="020B0604020202020204" pitchFamily="34" charset="0"/>
                </a:rPr>
                <a:t>Greater value </a:t>
              </a:r>
            </a:p>
            <a:p>
              <a:pPr marL="171450" indent="-171450">
                <a:buFont typeface="Arial" panose="020B0604020202020204" pitchFamily="34" charset="0"/>
                <a:buChar char="•"/>
              </a:pPr>
              <a:r>
                <a:rPr lang="en-US" sz="1200">
                  <a:latin typeface="Arial" panose="020B0604020202020204" pitchFamily="34" charset="0"/>
                  <a:cs typeface="Arial" panose="020B0604020202020204" pitchFamily="34" charset="0"/>
                </a:rPr>
                <a:t>get special discounts on frames, lenses, and contacts to help reduce your out-of-pocket expenses </a:t>
              </a:r>
            </a:p>
          </p:txBody>
        </p:sp>
        <p:pic>
          <p:nvPicPr>
            <p:cNvPr id="5" name="Graphic 4">
              <a:extLst>
                <a:ext uri="{FF2B5EF4-FFF2-40B4-BE49-F238E27FC236}">
                  <a16:creationId xmlns:a16="http://schemas.microsoft.com/office/drawing/2014/main" id="{8EEA16B7-656D-21E2-1FCC-B68BDCD418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3557" y="2222569"/>
              <a:ext cx="571500" cy="571500"/>
            </a:xfrm>
            <a:prstGeom prst="rect">
              <a:avLst/>
            </a:prstGeom>
          </p:spPr>
        </p:pic>
        <p:pic>
          <p:nvPicPr>
            <p:cNvPr id="9" name="Graphic 8">
              <a:extLst>
                <a:ext uri="{FF2B5EF4-FFF2-40B4-BE49-F238E27FC236}">
                  <a16:creationId xmlns:a16="http://schemas.microsoft.com/office/drawing/2014/main" id="{1D8AA53B-7260-C807-CD30-46CACFFDCE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3557" y="3122148"/>
              <a:ext cx="571500" cy="571500"/>
            </a:xfrm>
            <a:prstGeom prst="rect">
              <a:avLst/>
            </a:prstGeom>
          </p:spPr>
        </p:pic>
        <p:pic>
          <p:nvPicPr>
            <p:cNvPr id="13" name="Graphic 12">
              <a:extLst>
                <a:ext uri="{FF2B5EF4-FFF2-40B4-BE49-F238E27FC236}">
                  <a16:creationId xmlns:a16="http://schemas.microsoft.com/office/drawing/2014/main" id="{EF38B05E-7F8B-2975-435B-2F7F1B282F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557" y="4585391"/>
              <a:ext cx="571500" cy="571500"/>
            </a:xfrm>
            <a:prstGeom prst="rect">
              <a:avLst/>
            </a:prstGeom>
          </p:spPr>
        </p:pic>
      </p:grpSp>
    </p:spTree>
    <p:extLst>
      <p:ext uri="{BB962C8B-B14F-4D97-AF65-F5344CB8AC3E}">
        <p14:creationId xmlns:p14="http://schemas.microsoft.com/office/powerpoint/2010/main" val="175669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D305F-B7DF-571E-0C99-B31A317CB391}"/>
            </a:ext>
          </a:extLst>
        </p:cNvPr>
        <p:cNvGrpSpPr/>
        <p:nvPr/>
      </p:nvGrpSpPr>
      <p:grpSpPr>
        <a:xfrm>
          <a:off x="0" y="0"/>
          <a:ext cx="0" cy="0"/>
          <a:chOff x="0" y="0"/>
          <a:chExt cx="0" cy="0"/>
        </a:xfrm>
      </p:grpSpPr>
      <p:sp>
        <p:nvSpPr>
          <p:cNvPr id="17" name="Slide Number Placeholder 8">
            <a:extLst>
              <a:ext uri="{FF2B5EF4-FFF2-40B4-BE49-F238E27FC236}">
                <a16:creationId xmlns:a16="http://schemas.microsoft.com/office/drawing/2014/main" id="{617A3C10-011B-8778-2A6F-412D7703F152}"/>
              </a:ext>
            </a:extLst>
          </p:cNvPr>
          <p:cNvSpPr>
            <a:spLocks noGrp="1"/>
          </p:cNvSpPr>
          <p:nvPr>
            <p:ph type="sldNum" sz="quarter" idx="12"/>
          </p:nvPr>
        </p:nvSpPr>
        <p:spPr/>
        <p:txBody>
          <a:bodyPr/>
          <a:lstStyle/>
          <a:p>
            <a:fld id="{BB333B34-C87C-402E-ABB0-13B7C9DEBBC4}" type="slidenum">
              <a:rPr lang="en-CA" smtClean="0"/>
              <a:pPr/>
              <a:t>3</a:t>
            </a:fld>
            <a:endParaRPr lang="en-CA"/>
          </a:p>
        </p:txBody>
      </p:sp>
      <p:sp>
        <p:nvSpPr>
          <p:cNvPr id="10" name="Titre 1">
            <a:extLst>
              <a:ext uri="{FF2B5EF4-FFF2-40B4-BE49-F238E27FC236}">
                <a16:creationId xmlns:a16="http://schemas.microsoft.com/office/drawing/2014/main" id="{48C42F50-D4D7-407B-61A6-F8A69655EFEC}"/>
              </a:ext>
            </a:extLst>
          </p:cNvPr>
          <p:cNvSpPr txBox="1">
            <a:spLocks/>
          </p:cNvSpPr>
          <p:nvPr/>
        </p:nvSpPr>
        <p:spPr>
          <a:xfrm>
            <a:off x="455610" y="1085204"/>
            <a:ext cx="4220562" cy="298431"/>
          </a:xfrm>
          <a:prstGeom prst="rect">
            <a:avLst/>
          </a:prstGeom>
        </p:spPr>
        <p:txBody>
          <a:bodyPr lIns="0" tIns="0" rIns="0" bIns="0" anchor="t" anchorCtr="0">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pPr>
              <a:spcBef>
                <a:spcPts val="600"/>
              </a:spcBef>
            </a:pPr>
            <a:r>
              <a:rPr lang="en-US" b="0" i="1">
                <a:latin typeface="Arial" panose="020B0604020202020204" pitchFamily="34" charset="0"/>
                <a:cs typeface="Arial" panose="020B0604020202020204" pitchFamily="34" charset="0"/>
              </a:rPr>
              <a:t>Save</a:t>
            </a:r>
            <a:r>
              <a:rPr lang="en-US">
                <a:latin typeface="Arial" panose="020B0604020202020204" pitchFamily="34" charset="0"/>
                <a:cs typeface="Arial" panose="020B0604020202020204" pitchFamily="34" charset="0"/>
              </a:rPr>
              <a:t> </a:t>
            </a:r>
            <a:r>
              <a:rPr lang="en-US" b="0">
                <a:latin typeface="Arial" panose="020B0604020202020204" pitchFamily="34" charset="0"/>
                <a:cs typeface="Arial" panose="020B0604020202020204" pitchFamily="34" charset="0"/>
              </a:rPr>
              <a:t>on prescription eyewear!</a:t>
            </a:r>
          </a:p>
        </p:txBody>
      </p:sp>
      <p:sp>
        <p:nvSpPr>
          <p:cNvPr id="6" name="TextBox 5">
            <a:extLst>
              <a:ext uri="{FF2B5EF4-FFF2-40B4-BE49-F238E27FC236}">
                <a16:creationId xmlns:a16="http://schemas.microsoft.com/office/drawing/2014/main" id="{1D1A2DC3-9757-551A-5D41-B5A38B254399}"/>
              </a:ext>
            </a:extLst>
          </p:cNvPr>
          <p:cNvSpPr txBox="1"/>
          <p:nvPr/>
        </p:nvSpPr>
        <p:spPr>
          <a:xfrm>
            <a:off x="455610" y="1670833"/>
            <a:ext cx="4484380" cy="553998"/>
          </a:xfrm>
          <a:prstGeom prst="rect">
            <a:avLst/>
          </a:prstGeom>
          <a:noFill/>
        </p:spPr>
        <p:txBody>
          <a:bodyPr wrap="square" lIns="0" tIns="0" rIns="0" bIns="0" anchor="t">
            <a:spAutoFit/>
          </a:bodyPr>
          <a:lstStyle/>
          <a:p>
            <a:pPr>
              <a:spcBef>
                <a:spcPts val="600"/>
              </a:spcBef>
              <a:spcAft>
                <a:spcPts val="600"/>
              </a:spcAft>
            </a:pPr>
            <a:r>
              <a:rPr lang="en-US" sz="1800" dirty="0">
                <a:latin typeface="Arial"/>
                <a:cs typeface="Arial"/>
              </a:rPr>
              <a:t>Shop at </a:t>
            </a:r>
            <a:r>
              <a:rPr lang="en-US" sz="1800" b="1" dirty="0" err="1">
                <a:latin typeface="Arial"/>
                <a:cs typeface="Arial"/>
              </a:rPr>
              <a:t>FYidoctors</a:t>
            </a:r>
            <a:r>
              <a:rPr lang="en-US" sz="1800" b="1" baseline="30000" dirty="0">
                <a:latin typeface="Arial"/>
                <a:cs typeface="Arial"/>
              </a:rPr>
              <a:t>®</a:t>
            </a:r>
            <a:r>
              <a:rPr lang="en-US" sz="1800" dirty="0">
                <a:latin typeface="Arial"/>
                <a:cs typeface="Arial"/>
              </a:rPr>
              <a:t>, </a:t>
            </a:r>
            <a:r>
              <a:rPr lang="en-US" sz="1800" b="1" dirty="0" err="1">
                <a:latin typeface="Arial"/>
                <a:cs typeface="Arial"/>
              </a:rPr>
              <a:t>BonLook</a:t>
            </a:r>
            <a:r>
              <a:rPr lang="en-US" sz="1800" b="1" baseline="30000" dirty="0">
                <a:latin typeface="Arial"/>
                <a:cs typeface="Arial"/>
              </a:rPr>
              <a:t>®</a:t>
            </a:r>
            <a:r>
              <a:rPr lang="en-US" sz="1800" dirty="0">
                <a:latin typeface="Arial"/>
                <a:cs typeface="Arial"/>
              </a:rPr>
              <a:t>, or </a:t>
            </a:r>
            <a:r>
              <a:rPr lang="en-US" sz="1800" b="1" dirty="0" err="1">
                <a:latin typeface="Arial"/>
                <a:cs typeface="Arial"/>
              </a:rPr>
              <a:t>Visique</a:t>
            </a:r>
            <a:r>
              <a:rPr lang="en-US" sz="1800" b="1" baseline="30000" dirty="0">
                <a:latin typeface="Arial"/>
                <a:cs typeface="Arial"/>
              </a:rPr>
              <a:t>®</a:t>
            </a:r>
            <a:r>
              <a:rPr lang="en-US" sz="1800" dirty="0">
                <a:latin typeface="Arial"/>
                <a:cs typeface="Arial"/>
              </a:rPr>
              <a:t> and enjoy discounts</a:t>
            </a:r>
            <a:r>
              <a:rPr lang="en-US" dirty="0">
                <a:latin typeface="Arial"/>
                <a:cs typeface="Arial"/>
              </a:rPr>
              <a:t>*</a:t>
            </a:r>
            <a:r>
              <a:rPr lang="en-US" sz="1800" dirty="0">
                <a:latin typeface="Arial"/>
                <a:cs typeface="Arial"/>
              </a:rPr>
              <a:t> on eyewear! </a:t>
            </a:r>
          </a:p>
        </p:txBody>
      </p:sp>
      <p:sp>
        <p:nvSpPr>
          <p:cNvPr id="2" name="TextBox 1">
            <a:extLst>
              <a:ext uri="{FF2B5EF4-FFF2-40B4-BE49-F238E27FC236}">
                <a16:creationId xmlns:a16="http://schemas.microsoft.com/office/drawing/2014/main" id="{31C2CC0A-257A-B203-37B8-768417DF7300}"/>
              </a:ext>
            </a:extLst>
          </p:cNvPr>
          <p:cNvSpPr txBox="1"/>
          <p:nvPr/>
        </p:nvSpPr>
        <p:spPr>
          <a:xfrm>
            <a:off x="3349587" y="2812840"/>
            <a:ext cx="1961767" cy="1446550"/>
          </a:xfrm>
          <a:prstGeom prst="rect">
            <a:avLst/>
          </a:prstGeom>
          <a:noFill/>
        </p:spPr>
        <p:txBody>
          <a:bodyPr wrap="square" lIns="0" tIns="0" rIns="0" bIns="0" rtlCol="0" anchor="t">
            <a:spAutoFit/>
          </a:bodyPr>
          <a:lstStyle/>
          <a:p>
            <a:pPr marL="285750" indent="-285750">
              <a:spcBef>
                <a:spcPts val="600"/>
              </a:spcBef>
              <a:buFont typeface="Arial" panose="020B0604020202020204" pitchFamily="34" charset="0"/>
              <a:buChar char="•"/>
            </a:pPr>
            <a:r>
              <a:rPr lang="en-US" sz="1200">
                <a:latin typeface="Manulife JH Sans" pitchFamily="2" charset="77"/>
              </a:rPr>
              <a:t>22% off regular priced frames and lenses​</a:t>
            </a:r>
          </a:p>
          <a:p>
            <a:pPr marL="285750" indent="-285750">
              <a:spcBef>
                <a:spcPts val="600"/>
              </a:spcBef>
              <a:buFont typeface="Arial" panose="020B0604020202020204" pitchFamily="34" charset="0"/>
              <a:buChar char="•"/>
            </a:pPr>
            <a:r>
              <a:rPr lang="en-US" sz="1200">
                <a:latin typeface="Manulife JH Sans" pitchFamily="2" charset="77"/>
              </a:rPr>
              <a:t>12% off regular priced contact lenses​</a:t>
            </a:r>
          </a:p>
          <a:p>
            <a:pPr marL="285750" indent="-285750">
              <a:spcBef>
                <a:spcPts val="600"/>
              </a:spcBef>
              <a:buFont typeface="Arial" panose="020B0604020202020204" pitchFamily="34" charset="0"/>
              <a:buChar char="•"/>
            </a:pPr>
            <a:r>
              <a:rPr lang="en-US" sz="1200">
                <a:latin typeface="Manulife JH Sans" pitchFamily="2" charset="77"/>
              </a:rPr>
              <a:t>an additional 5% off other promotions (excluding contact lenses)</a:t>
            </a:r>
          </a:p>
        </p:txBody>
      </p:sp>
      <p:sp>
        <p:nvSpPr>
          <p:cNvPr id="5" name="TextBox 4">
            <a:extLst>
              <a:ext uri="{FF2B5EF4-FFF2-40B4-BE49-F238E27FC236}">
                <a16:creationId xmlns:a16="http://schemas.microsoft.com/office/drawing/2014/main" id="{77F2B9B7-D6B1-5396-37AB-2B57A1E86443}"/>
              </a:ext>
            </a:extLst>
          </p:cNvPr>
          <p:cNvSpPr txBox="1"/>
          <p:nvPr/>
        </p:nvSpPr>
        <p:spPr>
          <a:xfrm>
            <a:off x="455611" y="2512030"/>
            <a:ext cx="2666730" cy="1908215"/>
          </a:xfrm>
          <a:prstGeom prst="rect">
            <a:avLst/>
          </a:prstGeom>
          <a:noFill/>
        </p:spPr>
        <p:txBody>
          <a:bodyPr wrap="square">
            <a:spAutoFit/>
          </a:bodyPr>
          <a:lstStyle/>
          <a:p>
            <a:pPr>
              <a:spcAft>
                <a:spcPts val="600"/>
              </a:spcAft>
            </a:pPr>
            <a:r>
              <a:rPr lang="en-US" sz="1200">
                <a:latin typeface="Arial" panose="020B0604020202020204" pitchFamily="34" charset="0"/>
                <a:cs typeface="Arial" panose="020B0604020202020204" pitchFamily="34" charset="0"/>
              </a:rPr>
              <a:t>Ways to shop:</a:t>
            </a:r>
          </a:p>
          <a:p>
            <a:pPr marL="285750" indent="-285750">
              <a:spcAft>
                <a:spcPts val="600"/>
              </a:spcAft>
              <a:buFont typeface="Arial" panose="020B0604020202020204" pitchFamily="34" charset="0"/>
              <a:buChar char="•"/>
            </a:pPr>
            <a:r>
              <a:rPr lang="en-US" sz="1200" b="1">
                <a:latin typeface="Arial" panose="020B0604020202020204" pitchFamily="34" charset="0"/>
                <a:cs typeface="Arial" panose="020B0604020202020204" pitchFamily="34" charset="0"/>
              </a:rPr>
              <a:t>in person </a:t>
            </a:r>
            <a:r>
              <a:rPr lang="en-US" sz="1200">
                <a:latin typeface="Arial" panose="020B0604020202020204" pitchFamily="34" charset="0"/>
                <a:cs typeface="Arial" panose="020B0604020202020204" pitchFamily="34" charset="0"/>
              </a:rPr>
              <a:t>at any of the 300+ locations across Canada (present your physical or digital benefits card to show you’re a Manulife group benefits member)​</a:t>
            </a:r>
          </a:p>
          <a:p>
            <a:pPr marL="285750" indent="-285750">
              <a:spcAft>
                <a:spcPts val="600"/>
              </a:spcAft>
              <a:buFont typeface="Arial" panose="020B0604020202020204" pitchFamily="34" charset="0"/>
              <a:buChar char="•"/>
            </a:pPr>
            <a:r>
              <a:rPr lang="en-US" sz="1200" b="1">
                <a:latin typeface="Arial" panose="020B0604020202020204" pitchFamily="34" charset="0"/>
                <a:cs typeface="Arial" panose="020B0604020202020204" pitchFamily="34" charset="0"/>
              </a:rPr>
              <a:t>online</a:t>
            </a:r>
            <a:r>
              <a:rPr lang="en-US" sz="1200">
                <a:latin typeface="Arial" panose="020B0604020202020204" pitchFamily="34" charset="0"/>
                <a:cs typeface="Arial" panose="020B0604020202020204" pitchFamily="34" charset="0"/>
              </a:rPr>
              <a:t> through the Manulife Mobile app or plan member site</a:t>
            </a:r>
            <a:endParaRPr lang="en-US" sz="1200">
              <a:effectLst/>
              <a:latin typeface="Arial" panose="020B0604020202020204" pitchFamily="34" charset="0"/>
              <a:ea typeface="Cambria" panose="02040503050406030204" pitchFamily="18" charset="0"/>
              <a:cs typeface="Arial" panose="020B0604020202020204" pitchFamily="34" charset="0"/>
            </a:endParaRPr>
          </a:p>
        </p:txBody>
      </p:sp>
      <p:pic>
        <p:nvPicPr>
          <p:cNvPr id="4" name="Picture 3" descr="A black background with blue text&#10;&#10;AI-generated content may be incorrect.">
            <a:extLst>
              <a:ext uri="{FF2B5EF4-FFF2-40B4-BE49-F238E27FC236}">
                <a16:creationId xmlns:a16="http://schemas.microsoft.com/office/drawing/2014/main" id="{981F117C-4582-5BB1-20A3-4EDFE60806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37" y="4816950"/>
            <a:ext cx="1650658" cy="555707"/>
          </a:xfrm>
          <a:prstGeom prst="rect">
            <a:avLst/>
          </a:prstGeom>
        </p:spPr>
      </p:pic>
      <p:pic>
        <p:nvPicPr>
          <p:cNvPr id="12" name="Picture 11" descr="A black background with a black square&#10;&#10;AI-generated content may be incorrect.">
            <a:extLst>
              <a:ext uri="{FF2B5EF4-FFF2-40B4-BE49-F238E27FC236}">
                <a16:creationId xmlns:a16="http://schemas.microsoft.com/office/drawing/2014/main" id="{589D66D2-0E70-C938-56F2-8024D5412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325" y="5876549"/>
            <a:ext cx="1830164" cy="237328"/>
          </a:xfrm>
          <a:prstGeom prst="rect">
            <a:avLst/>
          </a:prstGeom>
        </p:spPr>
      </p:pic>
      <p:pic>
        <p:nvPicPr>
          <p:cNvPr id="16" name="Picture 15" descr="A blue and black logo&#10;&#10;AI-generated content may be incorrect.">
            <a:extLst>
              <a:ext uri="{FF2B5EF4-FFF2-40B4-BE49-F238E27FC236}">
                <a16:creationId xmlns:a16="http://schemas.microsoft.com/office/drawing/2014/main" id="{CEC5E7D2-D0A5-EB04-B596-A1C4F29495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9587" y="4809972"/>
            <a:ext cx="1230067" cy="595194"/>
          </a:xfrm>
          <a:prstGeom prst="rect">
            <a:avLst/>
          </a:prstGeom>
        </p:spPr>
      </p:pic>
      <p:sp>
        <p:nvSpPr>
          <p:cNvPr id="3" name="TextBox 2">
            <a:extLst>
              <a:ext uri="{FF2B5EF4-FFF2-40B4-BE49-F238E27FC236}">
                <a16:creationId xmlns:a16="http://schemas.microsoft.com/office/drawing/2014/main" id="{A5E3FECE-7998-4279-DB48-56A027E91E45}"/>
              </a:ext>
            </a:extLst>
          </p:cNvPr>
          <p:cNvSpPr txBox="1"/>
          <p:nvPr/>
        </p:nvSpPr>
        <p:spPr>
          <a:xfrm>
            <a:off x="464303" y="6488523"/>
            <a:ext cx="5434723"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600"/>
              </a:spcBef>
            </a:pPr>
            <a:r>
              <a:rPr lang="en-US" sz="1000" dirty="0">
                <a:ea typeface="+mn-lt"/>
                <a:cs typeface="+mn-lt"/>
              </a:rPr>
              <a:t>*Offer valid until May 30, 2028. Offer subject to change without notice.</a:t>
            </a:r>
            <a:endParaRPr lang="en-US" dirty="0">
              <a:ea typeface="+mn-lt"/>
              <a:cs typeface="+mn-lt"/>
            </a:endParaRPr>
          </a:p>
        </p:txBody>
      </p:sp>
    </p:spTree>
    <p:extLst>
      <p:ext uri="{BB962C8B-B14F-4D97-AF65-F5344CB8AC3E}">
        <p14:creationId xmlns:p14="http://schemas.microsoft.com/office/powerpoint/2010/main" val="372783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3E041-AAB3-D376-10D8-582A095DE606}"/>
            </a:ext>
          </a:extLst>
        </p:cNvPr>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ACAB7129-7513-0719-B111-BC8BB31BDA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225" y="2221881"/>
            <a:ext cx="5438388" cy="3227820"/>
          </a:xfrm>
          <a:prstGeom prst="rect">
            <a:avLst/>
          </a:prstGeom>
          <a:ln>
            <a:noFill/>
          </a:ln>
          <a:effectLst>
            <a:outerShdw blurRad="50800" dist="38100" dir="5400000" algn="t" rotWithShape="0">
              <a:prstClr val="black">
                <a:alpha val="40000"/>
              </a:prstClr>
            </a:outerShdw>
          </a:effectLst>
        </p:spPr>
      </p:pic>
      <p:sp>
        <p:nvSpPr>
          <p:cNvPr id="2" name="Slide Number Placeholder 1">
            <a:extLst>
              <a:ext uri="{FF2B5EF4-FFF2-40B4-BE49-F238E27FC236}">
                <a16:creationId xmlns:a16="http://schemas.microsoft.com/office/drawing/2014/main" id="{EEEE1F65-0244-5400-35F9-C7B929C9D0A7}"/>
              </a:ext>
            </a:extLst>
          </p:cNvPr>
          <p:cNvSpPr>
            <a:spLocks noGrp="1"/>
          </p:cNvSpPr>
          <p:nvPr>
            <p:ph type="sldNum" sz="quarter" idx="12"/>
          </p:nvPr>
        </p:nvSpPr>
        <p:spPr/>
        <p:txBody>
          <a:bodyPr/>
          <a:lstStyle/>
          <a:p>
            <a:fld id="{BB333B34-C87C-402E-ABB0-13B7C9DEBBC4}" type="slidenum">
              <a:rPr lang="en-CA" smtClean="0">
                <a:solidFill>
                  <a:schemeClr val="bg1">
                    <a:lumMod val="95000"/>
                  </a:schemeClr>
                </a:solidFill>
              </a:rPr>
              <a:pPr/>
              <a:t>4</a:t>
            </a:fld>
            <a:endParaRPr lang="en-CA">
              <a:solidFill>
                <a:schemeClr val="bg1">
                  <a:lumMod val="95000"/>
                </a:schemeClr>
              </a:solidFill>
            </a:endParaRPr>
          </a:p>
        </p:txBody>
      </p:sp>
      <p:sp>
        <p:nvSpPr>
          <p:cNvPr id="9" name="TextBox 8">
            <a:extLst>
              <a:ext uri="{FF2B5EF4-FFF2-40B4-BE49-F238E27FC236}">
                <a16:creationId xmlns:a16="http://schemas.microsoft.com/office/drawing/2014/main" id="{57970F75-2E68-7C2D-F3EE-478F709301AE}"/>
              </a:ext>
            </a:extLst>
          </p:cNvPr>
          <p:cNvSpPr txBox="1"/>
          <p:nvPr/>
        </p:nvSpPr>
        <p:spPr>
          <a:xfrm>
            <a:off x="885423" y="1442122"/>
            <a:ext cx="4380260" cy="369332"/>
          </a:xfrm>
          <a:prstGeom prst="rect">
            <a:avLst/>
          </a:prstGeom>
          <a:noFill/>
        </p:spPr>
        <p:txBody>
          <a:bodyPr wrap="square" lIns="0" tIns="0" rIns="0" bIns="0" rtlCol="0">
            <a:spAutoFit/>
          </a:bodyPr>
          <a:lstStyle/>
          <a:p>
            <a:pPr algn="l">
              <a:spcBef>
                <a:spcPts val="600"/>
              </a:spcBef>
            </a:pPr>
            <a:r>
              <a:rPr lang="en-US" sz="2400">
                <a:latin typeface="Arial" panose="020B0604020202020204" pitchFamily="34" charset="0"/>
                <a:cs typeface="Arial" panose="020B0604020202020204" pitchFamily="34" charset="0"/>
              </a:rPr>
              <a:t>It all starts with an </a:t>
            </a:r>
            <a:r>
              <a:rPr lang="en-US" sz="2400" i="1">
                <a:latin typeface="Arial" panose="020B0604020202020204" pitchFamily="34" charset="0"/>
                <a:cs typeface="Arial" panose="020B0604020202020204" pitchFamily="34" charset="0"/>
              </a:rPr>
              <a:t>eye exam</a:t>
            </a:r>
          </a:p>
        </p:txBody>
      </p:sp>
      <p:sp>
        <p:nvSpPr>
          <p:cNvPr id="10" name="TextBox 9">
            <a:extLst>
              <a:ext uri="{FF2B5EF4-FFF2-40B4-BE49-F238E27FC236}">
                <a16:creationId xmlns:a16="http://schemas.microsoft.com/office/drawing/2014/main" id="{24902888-8C6F-162B-FFB7-F10358A888AF}"/>
              </a:ext>
            </a:extLst>
          </p:cNvPr>
          <p:cNvSpPr txBox="1"/>
          <p:nvPr/>
        </p:nvSpPr>
        <p:spPr>
          <a:xfrm>
            <a:off x="6830008" y="1442122"/>
            <a:ext cx="4749079" cy="3973755"/>
          </a:xfrm>
          <a:prstGeom prst="rect">
            <a:avLst/>
          </a:prstGeom>
          <a:noFill/>
        </p:spPr>
        <p:txBody>
          <a:bodyPr wrap="square" lIns="0" tIns="0" rIns="0" bIns="0" rtlCol="0">
            <a:noAutofit/>
          </a:bodyPr>
          <a:lstStyle/>
          <a:p>
            <a:pPr marL="285750" indent="-285750">
              <a:lnSpc>
                <a:spcPct val="150000"/>
              </a:lnSpc>
              <a:spcAft>
                <a:spcPts val="700"/>
              </a:spcAft>
              <a:buFont typeface="Arial" panose="020B0604020202020204" pitchFamily="34" charset="0"/>
              <a:buChar char="•"/>
            </a:pPr>
            <a:r>
              <a:rPr lang="en-US">
                <a:solidFill>
                  <a:schemeClr val="bg1">
                    <a:lumMod val="95000"/>
                  </a:schemeClr>
                </a:solidFill>
                <a:latin typeface="Arial" panose="020B0604020202020204" pitchFamily="34" charset="0"/>
                <a:cs typeface="Arial" panose="020B0604020202020204" pitchFamily="34" charset="0"/>
              </a:rPr>
              <a:t>clinics are doctor-owned and doctor-led​</a:t>
            </a:r>
          </a:p>
          <a:p>
            <a:pPr marL="285750" indent="-285750">
              <a:lnSpc>
                <a:spcPct val="150000"/>
              </a:lnSpc>
              <a:spcAft>
                <a:spcPts val="700"/>
              </a:spcAft>
              <a:buFont typeface="Arial" panose="020B0604020202020204" pitchFamily="34" charset="0"/>
              <a:buChar char="•"/>
            </a:pPr>
            <a:r>
              <a:rPr lang="en-US">
                <a:solidFill>
                  <a:schemeClr val="bg1">
                    <a:lumMod val="95000"/>
                  </a:schemeClr>
                </a:solidFill>
                <a:latin typeface="Arial" panose="020B0604020202020204" pitchFamily="34" charset="0"/>
                <a:cs typeface="Arial" panose="020B0604020202020204" pitchFamily="34" charset="0"/>
              </a:rPr>
              <a:t>over 300 locations from coast to coast, and growing​</a:t>
            </a:r>
          </a:p>
          <a:p>
            <a:pPr marL="285750" indent="-285750">
              <a:lnSpc>
                <a:spcPct val="150000"/>
              </a:lnSpc>
              <a:spcAft>
                <a:spcPts val="700"/>
              </a:spcAft>
              <a:buFont typeface="Arial" panose="020B0604020202020204" pitchFamily="34" charset="0"/>
              <a:buChar char="•"/>
            </a:pPr>
            <a:r>
              <a:rPr lang="en-US">
                <a:solidFill>
                  <a:schemeClr val="bg1">
                    <a:lumMod val="95000"/>
                  </a:schemeClr>
                </a:solidFill>
                <a:latin typeface="Arial" panose="020B0604020202020204" pitchFamily="34" charset="0"/>
                <a:cs typeface="Arial" panose="020B0604020202020204" pitchFamily="34" charset="0"/>
              </a:rPr>
              <a:t>eye care professionals to help you choose glasses for the first time, transition to bifocal or progressive lenses, or find specialized eyewear for sports or work​</a:t>
            </a:r>
          </a:p>
          <a:p>
            <a:pPr marL="285750" indent="-285750">
              <a:lnSpc>
                <a:spcPct val="150000"/>
              </a:lnSpc>
              <a:spcAft>
                <a:spcPts val="700"/>
              </a:spcAft>
              <a:buFont typeface="Arial" panose="020B0604020202020204" pitchFamily="34" charset="0"/>
              <a:buChar char="•"/>
            </a:pPr>
            <a:r>
              <a:rPr lang="en-US">
                <a:solidFill>
                  <a:schemeClr val="bg1">
                    <a:lumMod val="95000"/>
                  </a:schemeClr>
                </a:solidFill>
                <a:latin typeface="Arial" panose="020B0604020202020204" pitchFamily="34" charset="0"/>
                <a:cs typeface="Arial" panose="020B0604020202020204" pitchFamily="34" charset="0"/>
              </a:rPr>
              <a:t>access to vision health tips to learn more about protecting your overall eye health​</a:t>
            </a:r>
            <a:endParaRPr lang="en-US" sz="1800">
              <a:solidFill>
                <a:schemeClr val="bg1">
                  <a:lumMod val="95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7614D8C-B835-A85E-95D3-52B54AC8D512}"/>
              </a:ext>
            </a:extLst>
          </p:cNvPr>
          <p:cNvSpPr txBox="1"/>
          <p:nvPr/>
        </p:nvSpPr>
        <p:spPr>
          <a:xfrm>
            <a:off x="463225" y="6176990"/>
            <a:ext cx="4158616" cy="215444"/>
          </a:xfrm>
          <a:prstGeom prst="rect">
            <a:avLst/>
          </a:prstGeom>
          <a:noFill/>
        </p:spPr>
        <p:txBody>
          <a:bodyPr wrap="square">
            <a:spAutoFit/>
          </a:bodyPr>
          <a:lstStyle/>
          <a:p>
            <a:r>
              <a:rPr lang="en-CA" sz="800" b="0" i="0" u="none" strike="noStrike">
                <a:solidFill>
                  <a:srgbClr val="212121"/>
                </a:solidFill>
                <a:effectLst/>
                <a:latin typeface="Arial" panose="020B0604020202020204" pitchFamily="34" charset="0"/>
                <a:cs typeface="Arial" panose="020B0604020202020204" pitchFamily="34" charset="0"/>
              </a:rPr>
              <a:t>Screenshots shown are for illustrative purposes only and the actual product may differ.</a:t>
            </a:r>
            <a:endParaRPr 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3DFE1-112C-3100-44C4-02C5DFFDC6F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4A2D254-368E-356F-46FB-61974A397674}"/>
              </a:ext>
            </a:extLst>
          </p:cNvPr>
          <p:cNvSpPr/>
          <p:nvPr/>
        </p:nvSpPr>
        <p:spPr>
          <a:xfrm rot="2698736">
            <a:off x="-542128" y="-1482762"/>
            <a:ext cx="2671815" cy="4546819"/>
          </a:xfrm>
          <a:prstGeom prst="rect">
            <a:avLst/>
          </a:prstGeom>
          <a:gradFill flip="none" rotWithShape="1">
            <a:gsLst>
              <a:gs pos="21000">
                <a:schemeClr val="bg1"/>
              </a:gs>
              <a:gs pos="89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a:p>
        </p:txBody>
      </p:sp>
      <p:sp>
        <p:nvSpPr>
          <p:cNvPr id="8" name="Rectangle 7">
            <a:extLst>
              <a:ext uri="{FF2B5EF4-FFF2-40B4-BE49-F238E27FC236}">
                <a16:creationId xmlns:a16="http://schemas.microsoft.com/office/drawing/2014/main" id="{BBD3E634-F152-3DBD-E22B-11C66A0E152E}"/>
              </a:ext>
            </a:extLst>
          </p:cNvPr>
          <p:cNvSpPr/>
          <p:nvPr/>
        </p:nvSpPr>
        <p:spPr>
          <a:xfrm>
            <a:off x="6094411" y="0"/>
            <a:ext cx="6094413" cy="6858000"/>
          </a:xfrm>
          <a:prstGeom prst="rect">
            <a:avLst/>
          </a:prstGeom>
          <a:solidFill>
            <a:srgbClr val="282B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a:p>
        </p:txBody>
      </p:sp>
      <p:sp>
        <p:nvSpPr>
          <p:cNvPr id="2" name="Slide Number Placeholder 1">
            <a:extLst>
              <a:ext uri="{FF2B5EF4-FFF2-40B4-BE49-F238E27FC236}">
                <a16:creationId xmlns:a16="http://schemas.microsoft.com/office/drawing/2014/main" id="{60FECA24-34B4-716F-3B17-374D6B671E02}"/>
              </a:ext>
            </a:extLst>
          </p:cNvPr>
          <p:cNvSpPr>
            <a:spLocks noGrp="1"/>
          </p:cNvSpPr>
          <p:nvPr>
            <p:ph type="sldNum" sz="quarter" idx="12"/>
          </p:nvPr>
        </p:nvSpPr>
        <p:spPr/>
        <p:txBody>
          <a:bodyPr/>
          <a:lstStyle/>
          <a:p>
            <a:fld id="{BB333B34-C87C-402E-ABB0-13B7C9DEBBC4}" type="slidenum">
              <a:rPr lang="en-US" smtClean="0">
                <a:solidFill>
                  <a:schemeClr val="bg1"/>
                </a:solidFill>
              </a:rPr>
              <a:t>5</a:t>
            </a:fld>
            <a:endParaRPr lang="en-US">
              <a:solidFill>
                <a:schemeClr val="bg1"/>
              </a:solidFill>
            </a:endParaRPr>
          </a:p>
        </p:txBody>
      </p:sp>
      <p:sp>
        <p:nvSpPr>
          <p:cNvPr id="7" name="TextBox 6">
            <a:extLst>
              <a:ext uri="{FF2B5EF4-FFF2-40B4-BE49-F238E27FC236}">
                <a16:creationId xmlns:a16="http://schemas.microsoft.com/office/drawing/2014/main" id="{A3946A08-505B-4661-219C-6DCD51D8B00E}"/>
              </a:ext>
            </a:extLst>
          </p:cNvPr>
          <p:cNvSpPr txBox="1"/>
          <p:nvPr/>
        </p:nvSpPr>
        <p:spPr>
          <a:xfrm>
            <a:off x="6604600" y="1824946"/>
            <a:ext cx="5209027" cy="1538883"/>
          </a:xfrm>
          <a:prstGeom prst="rect">
            <a:avLst/>
          </a:prstGeom>
          <a:noFill/>
        </p:spPr>
        <p:txBody>
          <a:bodyPr wrap="square">
            <a:spAutoFit/>
          </a:bodyPr>
          <a:lstStyle/>
          <a:p>
            <a:pPr>
              <a:spcAft>
                <a:spcPts val="600"/>
              </a:spcAft>
            </a:pPr>
            <a:r>
              <a:rPr lang="en-US" sz="1400" b="1">
                <a:solidFill>
                  <a:schemeClr val="bg1"/>
                </a:solidFill>
                <a:latin typeface="Arial" panose="020B0604020202020204" pitchFamily="34" charset="0"/>
                <a:cs typeface="Arial" panose="020B0604020202020204" pitchFamily="34" charset="0"/>
              </a:rPr>
              <a:t>Did you know?</a:t>
            </a:r>
          </a:p>
          <a:p>
            <a:pPr marL="285750" indent="-285750">
              <a:spcAft>
                <a:spcPts val="600"/>
              </a:spcAft>
              <a:buFont typeface="Arial" panose="020B0604020202020204" pitchFamily="34" charset="0"/>
              <a:buChar char="•"/>
            </a:pPr>
            <a:r>
              <a:rPr lang="en-US" sz="1400">
                <a:solidFill>
                  <a:schemeClr val="bg1"/>
                </a:solidFill>
                <a:latin typeface="Arial" panose="020B0604020202020204" pitchFamily="34" charset="0"/>
                <a:ea typeface="Arial" panose="020B0604020202020204" pitchFamily="34" charset="0"/>
                <a:cs typeface="Arial" panose="020B0604020202020204" pitchFamily="34" charset="0"/>
              </a:rPr>
              <a:t>Regular eye exams can help detect early signs of chronic conditions such as diabetes and hypertension.</a:t>
            </a:r>
            <a:r>
              <a:rPr lang="en-US" sz="1400" baseline="30000">
                <a:solidFill>
                  <a:schemeClr val="bg1"/>
                </a:solidFill>
                <a:latin typeface="Arial" panose="020B0604020202020204" pitchFamily="34" charset="0"/>
                <a:ea typeface="Arial" panose="020B0604020202020204" pitchFamily="34" charset="0"/>
                <a:cs typeface="Arial" panose="020B0604020202020204" pitchFamily="34" charset="0"/>
              </a:rPr>
              <a:t>1</a:t>
            </a:r>
            <a:r>
              <a:rPr lang="en-US" sz="1400">
                <a:solidFill>
                  <a:schemeClr val="bg1"/>
                </a:solidFill>
                <a:latin typeface="Arial" panose="020B0604020202020204" pitchFamily="34" charset="0"/>
                <a:ea typeface="Arial" panose="020B0604020202020204" pitchFamily="34" charset="0"/>
                <a:cs typeface="Arial" panose="020B0604020202020204" pitchFamily="34" charset="0"/>
              </a:rPr>
              <a:t>​</a:t>
            </a:r>
          </a:p>
          <a:p>
            <a:pPr marL="285750" indent="-285750">
              <a:spcAft>
                <a:spcPts val="600"/>
              </a:spcAft>
              <a:buFont typeface="Arial" panose="020B0604020202020204" pitchFamily="34" charset="0"/>
              <a:buChar char="•"/>
            </a:pPr>
            <a:r>
              <a:rPr lang="en-US" sz="1400">
                <a:solidFill>
                  <a:schemeClr val="bg1"/>
                </a:solidFill>
                <a:latin typeface="Arial" panose="020B0604020202020204" pitchFamily="34" charset="0"/>
                <a:ea typeface="Arial" panose="020B0604020202020204" pitchFamily="34" charset="0"/>
                <a:cs typeface="Arial" panose="020B0604020202020204" pitchFamily="34" charset="0"/>
              </a:rPr>
              <a:t>In Canada, it’s recommended to have eye exams every 1-2 years for adults (more frequently for those with diabetes) and every year for children.</a:t>
            </a:r>
            <a:r>
              <a:rPr lang="en-US" sz="1400" baseline="30000">
                <a:solidFill>
                  <a:schemeClr val="bg1"/>
                </a:solidFill>
                <a:latin typeface="Arial" panose="020B0604020202020204" pitchFamily="34" charset="0"/>
                <a:ea typeface="Arial" panose="020B0604020202020204" pitchFamily="34" charset="0"/>
                <a:cs typeface="Arial" panose="020B0604020202020204" pitchFamily="34" charset="0"/>
              </a:rPr>
              <a:t>2</a:t>
            </a:r>
            <a:endParaRPr lang="en-US" sz="1400" baseline="3000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BBD8F5F-1FBF-338D-AB07-3EDA9B50174A}"/>
              </a:ext>
            </a:extLst>
          </p:cNvPr>
          <p:cNvSpPr txBox="1"/>
          <p:nvPr/>
        </p:nvSpPr>
        <p:spPr>
          <a:xfrm>
            <a:off x="6604601" y="566056"/>
            <a:ext cx="4207559"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320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Protect your vision with </a:t>
            </a:r>
            <a:r>
              <a:rPr kumimoji="0" lang="en-US" sz="3200" i="1"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regular eye exams</a:t>
            </a:r>
          </a:p>
        </p:txBody>
      </p:sp>
      <p:sp>
        <p:nvSpPr>
          <p:cNvPr id="4" name="TextBox 3">
            <a:extLst>
              <a:ext uri="{FF2B5EF4-FFF2-40B4-BE49-F238E27FC236}">
                <a16:creationId xmlns:a16="http://schemas.microsoft.com/office/drawing/2014/main" id="{A7647B2A-BE8A-9BFF-5E82-8C40C32F91B8}"/>
              </a:ext>
            </a:extLst>
          </p:cNvPr>
          <p:cNvSpPr txBox="1"/>
          <p:nvPr/>
        </p:nvSpPr>
        <p:spPr>
          <a:xfrm>
            <a:off x="6604601" y="3706621"/>
            <a:ext cx="5209027"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Due for an eye exam? Looking for an optometrist?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a:solidFill>
                <a:schemeClr val="bg1"/>
              </a:solidFill>
              <a:latin typeface="Arial" panose="020B0604020202020204" pitchFamily="34" charset="0"/>
              <a:cs typeface="Arial" panose="020B0604020202020204" pitchFamily="34" charset="0"/>
            </a:endParaRPr>
          </a:p>
          <a:p>
            <a:pPr>
              <a:defRPr/>
            </a:pPr>
            <a:r>
              <a:rPr kumimoji="0" lang="en-US" sz="14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Conveniently book your next appointment through the Manulife Mobile app or plan member site!​</a:t>
            </a:r>
          </a:p>
          <a:p>
            <a:pPr>
              <a:defRPr/>
            </a:pPr>
            <a:endParaRPr kumimoji="0" lang="en-US" sz="14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a:p>
            <a:pPr>
              <a:defRPr/>
            </a:pPr>
            <a:r>
              <a:rPr kumimoji="0" lang="en-US" sz="14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Don’t forget to check your coverage details to see if and how often your eye exams are covered (as benefits plans can vary). </a:t>
            </a:r>
            <a:endParaRPr lang="en-US" sz="1400">
              <a:solidFill>
                <a:schemeClr val="bg1"/>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C4AA2F4-AAA7-CB51-4553-F80ED48C65BE}"/>
              </a:ext>
            </a:extLst>
          </p:cNvPr>
          <p:cNvSpPr txBox="1"/>
          <p:nvPr/>
        </p:nvSpPr>
        <p:spPr>
          <a:xfrm>
            <a:off x="6604602" y="5888967"/>
            <a:ext cx="4845391" cy="338554"/>
          </a:xfrm>
          <a:prstGeom prst="rect">
            <a:avLst/>
          </a:prstGeom>
          <a:noFill/>
        </p:spPr>
        <p:txBody>
          <a:bodyPr wrap="square">
            <a:spAutoFit/>
          </a:bodyPr>
          <a:lstStyle/>
          <a:p>
            <a:r>
              <a:rPr lang="en-US" sz="800" baseline="30000">
                <a:solidFill>
                  <a:schemeClr val="bg1"/>
                </a:solidFill>
                <a:effectLst/>
                <a:latin typeface="Arial" panose="020B0604020202020204" pitchFamily="34" charset="0"/>
                <a:ea typeface="Segoe UI" panose="020B0502040204020203" pitchFamily="34" charset="0"/>
                <a:cs typeface="Arial" panose="020B0604020202020204" pitchFamily="34" charset="0"/>
              </a:rPr>
              <a:t>1 </a:t>
            </a:r>
            <a:r>
              <a:rPr lang="en-US" sz="800">
                <a:solidFill>
                  <a:schemeClr val="bg1"/>
                </a:solidFill>
                <a:effectLst/>
                <a:latin typeface="Arial" panose="020B0604020202020204" pitchFamily="34" charset="0"/>
                <a:ea typeface="Segoe UI" panose="020B0502040204020203" pitchFamily="34" charset="0"/>
                <a:cs typeface="Arial" panose="020B0604020202020204" pitchFamily="34" charset="0"/>
              </a:rPr>
              <a:t>Canadian Association of Optometrists, </a:t>
            </a:r>
            <a:r>
              <a:rPr lang="en-US" sz="800" u="sng">
                <a:solidFill>
                  <a:schemeClr val="bg1"/>
                </a:solidFill>
                <a:effectLst/>
                <a:latin typeface="Arial" panose="020B0604020202020204" pitchFamily="34" charset="0"/>
                <a:ea typeface="Segoe UI" panose="020B050204020402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Eye exam vs. sight test: What is the difference?</a:t>
            </a:r>
            <a:r>
              <a:rPr lang="en-US" sz="800">
                <a:solidFill>
                  <a:schemeClr val="bg1"/>
                </a:solidFill>
                <a:effectLst/>
                <a:latin typeface="Arial" panose="020B0604020202020204" pitchFamily="34" charset="0"/>
                <a:ea typeface="Segoe UI" panose="020B0502040204020203" pitchFamily="34" charset="0"/>
                <a:cs typeface="Arial" panose="020B0604020202020204" pitchFamily="34" charset="0"/>
              </a:rPr>
              <a:t>, March 2023.</a:t>
            </a:r>
          </a:p>
          <a:p>
            <a:r>
              <a:rPr lang="en-US" sz="800" baseline="30000">
                <a:solidFill>
                  <a:schemeClr val="bg1"/>
                </a:solidFill>
                <a:latin typeface="Arial" panose="020B0604020202020204" pitchFamily="34" charset="0"/>
                <a:cs typeface="Arial" panose="020B0604020202020204" pitchFamily="34" charset="0"/>
              </a:rPr>
              <a:t>2 </a:t>
            </a:r>
            <a:r>
              <a:rPr lang="en-US" sz="800" b="0" i="0" strike="noStrike">
                <a:solidFill>
                  <a:schemeClr val="bg1"/>
                </a:solidFill>
                <a:effectLst/>
                <a:latin typeface="Arial" panose="020B0604020202020204" pitchFamily="34" charset="0"/>
                <a:cs typeface="Arial" panose="020B0604020202020204" pitchFamily="34" charset="0"/>
              </a:rPr>
              <a:t>Canadian Association of Optometrists, </a:t>
            </a:r>
            <a:r>
              <a:rPr lang="en-US" sz="800" b="0" i="0" strike="noStrike">
                <a:solidFill>
                  <a:schemeClr val="bg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eye exam</a:t>
            </a:r>
            <a:r>
              <a:rPr lang="en-US" sz="800" b="0" i="0" strike="noStrike">
                <a:solidFill>
                  <a:schemeClr val="bg1"/>
                </a:solidFill>
                <a:effectLst/>
                <a:latin typeface="Arial" panose="020B0604020202020204" pitchFamily="34" charset="0"/>
                <a:cs typeface="Arial" panose="020B0604020202020204" pitchFamily="34" charset="0"/>
              </a:rPr>
              <a:t>, March 2023.</a:t>
            </a:r>
            <a:r>
              <a:rPr lang="en-US" sz="800">
                <a:solidFill>
                  <a:schemeClr val="bg1"/>
                </a:solidFill>
                <a:effectLst/>
                <a:latin typeface="Arial" panose="020B0604020202020204" pitchFamily="34" charset="0"/>
                <a:cs typeface="Arial" panose="020B0604020202020204" pitchFamily="34" charset="0"/>
              </a:rPr>
              <a:t> </a:t>
            </a:r>
            <a:endParaRPr lang="en-US" sz="800">
              <a:solidFill>
                <a:schemeClr val="bg1"/>
              </a:solidFill>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65F9EA36-9C23-5743-71AC-E09A7A608E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black">
          <a:xfrm>
            <a:off x="244466" y="182880"/>
            <a:ext cx="1718093" cy="666045"/>
          </a:xfrm>
          <a:prstGeom prst="rect">
            <a:avLst/>
          </a:prstGeom>
        </p:spPr>
      </p:pic>
    </p:spTree>
    <p:extLst>
      <p:ext uri="{BB962C8B-B14F-4D97-AF65-F5344CB8AC3E}">
        <p14:creationId xmlns:p14="http://schemas.microsoft.com/office/powerpoint/2010/main" val="378179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E34F8-5F1E-0607-C867-2BAD9665F619}"/>
            </a:ext>
          </a:extLst>
        </p:cNvPr>
        <p:cNvGrpSpPr/>
        <p:nvPr/>
      </p:nvGrpSpPr>
      <p:grpSpPr>
        <a:xfrm>
          <a:off x="0" y="0"/>
          <a:ext cx="0" cy="0"/>
          <a:chOff x="0" y="0"/>
          <a:chExt cx="0" cy="0"/>
        </a:xfrm>
      </p:grpSpPr>
      <p:pic>
        <p:nvPicPr>
          <p:cNvPr id="31" name="Graphic 30">
            <a:extLst>
              <a:ext uri="{FF2B5EF4-FFF2-40B4-BE49-F238E27FC236}">
                <a16:creationId xmlns:a16="http://schemas.microsoft.com/office/drawing/2014/main" id="{426C27B7-D74A-4B72-DB7C-0354DDF838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a:off x="243673" y="6129600"/>
            <a:ext cx="1718093" cy="666045"/>
          </a:xfrm>
          <a:prstGeom prst="rect">
            <a:avLst/>
          </a:prstGeom>
        </p:spPr>
      </p:pic>
      <p:sp>
        <p:nvSpPr>
          <p:cNvPr id="2" name="Slide Number Placeholder 1">
            <a:extLst>
              <a:ext uri="{FF2B5EF4-FFF2-40B4-BE49-F238E27FC236}">
                <a16:creationId xmlns:a16="http://schemas.microsoft.com/office/drawing/2014/main" id="{9F60B8EF-14E3-5E3A-ED26-268396A29D13}"/>
              </a:ext>
            </a:extLst>
          </p:cNvPr>
          <p:cNvSpPr txBox="1">
            <a:spLocks/>
          </p:cNvSpPr>
          <p:nvPr/>
        </p:nvSpPr>
        <p:spPr>
          <a:xfrm>
            <a:off x="11449993" y="6399283"/>
            <a:ext cx="283219" cy="175694"/>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US" smtClean="0"/>
              <a:pPr/>
              <a:t>6</a:t>
            </a:fld>
            <a:endParaRPr lang="en-US"/>
          </a:p>
        </p:txBody>
      </p:sp>
      <p:sp>
        <p:nvSpPr>
          <p:cNvPr id="66" name="Slide Number Placeholder 1">
            <a:extLst>
              <a:ext uri="{FF2B5EF4-FFF2-40B4-BE49-F238E27FC236}">
                <a16:creationId xmlns:a16="http://schemas.microsoft.com/office/drawing/2014/main" id="{54ECF715-11CB-6232-FD3C-C0FEB8E12F3E}"/>
              </a:ext>
            </a:extLst>
          </p:cNvPr>
          <p:cNvSpPr txBox="1">
            <a:spLocks/>
          </p:cNvSpPr>
          <p:nvPr/>
        </p:nvSpPr>
        <p:spPr>
          <a:xfrm>
            <a:off x="11449993" y="6399283"/>
            <a:ext cx="283219" cy="175694"/>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US" smtClean="0"/>
              <a:pPr/>
              <a:t>6</a:t>
            </a:fld>
            <a:endParaRPr lang="en-US"/>
          </a:p>
        </p:txBody>
      </p:sp>
      <p:sp>
        <p:nvSpPr>
          <p:cNvPr id="3" name="Rectangle 2">
            <a:extLst>
              <a:ext uri="{FF2B5EF4-FFF2-40B4-BE49-F238E27FC236}">
                <a16:creationId xmlns:a16="http://schemas.microsoft.com/office/drawing/2014/main" id="{686DB670-74C6-65CD-B963-9A693EC5580B}"/>
              </a:ext>
            </a:extLst>
          </p:cNvPr>
          <p:cNvSpPr/>
          <p:nvPr/>
        </p:nvSpPr>
        <p:spPr>
          <a:xfrm>
            <a:off x="1" y="0"/>
            <a:ext cx="30492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pic>
        <p:nvPicPr>
          <p:cNvPr id="18" name="Picture 17" descr="A person wearing glasses and an apron&#10;&#10;AI-generated content may be incorrect.">
            <a:extLst>
              <a:ext uri="{FF2B5EF4-FFF2-40B4-BE49-F238E27FC236}">
                <a16:creationId xmlns:a16="http://schemas.microsoft.com/office/drawing/2014/main" id="{270BE23C-D241-FD7F-0990-F8F7AF0B63CD}"/>
              </a:ext>
            </a:extLst>
          </p:cNvPr>
          <p:cNvPicPr>
            <a:picLocks noChangeAspect="1"/>
          </p:cNvPicPr>
          <p:nvPr/>
        </p:nvPicPr>
        <p:blipFill>
          <a:blip r:embed="rId5" cstate="print">
            <a:extLst>
              <a:ext uri="{28A0092B-C50C-407E-A947-70E740481C1C}">
                <a14:useLocalDpi xmlns:a14="http://schemas.microsoft.com/office/drawing/2010/main" val="0"/>
              </a:ext>
            </a:extLst>
          </a:blip>
          <a:srcRect l="21452" r="44047"/>
          <a:stretch/>
        </p:blipFill>
        <p:spPr>
          <a:xfrm>
            <a:off x="-5618" y="-1"/>
            <a:ext cx="3061041" cy="5914939"/>
          </a:xfrm>
          <a:prstGeom prst="rect">
            <a:avLst/>
          </a:prstGeom>
        </p:spPr>
      </p:pic>
      <p:sp>
        <p:nvSpPr>
          <p:cNvPr id="42" name="Rectangle 41">
            <a:extLst>
              <a:ext uri="{FF2B5EF4-FFF2-40B4-BE49-F238E27FC236}">
                <a16:creationId xmlns:a16="http://schemas.microsoft.com/office/drawing/2014/main" id="{7C5A04C3-74CD-1684-C980-77BC1F66288D}"/>
              </a:ext>
            </a:extLst>
          </p:cNvPr>
          <p:cNvSpPr/>
          <p:nvPr/>
        </p:nvSpPr>
        <p:spPr>
          <a:xfrm rot="5400000">
            <a:off x="123296" y="-128913"/>
            <a:ext cx="2796991" cy="3054818"/>
          </a:xfrm>
          <a:prstGeom prst="rect">
            <a:avLst/>
          </a:prstGeom>
          <a:gradFill flip="none" rotWithShape="1">
            <a:gsLst>
              <a:gs pos="37000">
                <a:schemeClr val="tx1">
                  <a:alpha val="64930"/>
                </a:schemeClr>
              </a:gs>
              <a:gs pos="92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a:p>
        </p:txBody>
      </p:sp>
      <p:sp>
        <p:nvSpPr>
          <p:cNvPr id="38" name="Title 2">
            <a:extLst>
              <a:ext uri="{FF2B5EF4-FFF2-40B4-BE49-F238E27FC236}">
                <a16:creationId xmlns:a16="http://schemas.microsoft.com/office/drawing/2014/main" id="{1AFB700A-2139-CD0B-2383-329F83FD005D}"/>
              </a:ext>
            </a:extLst>
          </p:cNvPr>
          <p:cNvSpPr txBox="1">
            <a:spLocks/>
          </p:cNvSpPr>
          <p:nvPr/>
        </p:nvSpPr>
        <p:spPr>
          <a:xfrm>
            <a:off x="408786" y="943062"/>
            <a:ext cx="2470502" cy="854519"/>
          </a:xfrm>
          <a:prstGeom prst="rect">
            <a:avLst/>
          </a:prstGeom>
        </p:spPr>
        <p:txBody>
          <a:bodyPr lIns="0" tIns="0" rIns="0" bIns="0" anchor="t"/>
          <a:lstStyle>
            <a:lvl1pPr algn="l" defTabSz="914400" rtl="0" eaLnBrk="1" latinLnBrk="0" hangingPunct="1">
              <a:lnSpc>
                <a:spcPct val="90000"/>
              </a:lnSpc>
              <a:spcBef>
                <a:spcPct val="0"/>
              </a:spcBef>
              <a:buNone/>
              <a:defRPr sz="3000" b="0" i="0" kern="1200">
                <a:solidFill>
                  <a:schemeClr val="tx1"/>
                </a:solidFill>
                <a:latin typeface="Manulife JH Sans Optimized Ligh" pitchFamily="2" charset="77"/>
                <a:ea typeface="+mj-ea"/>
                <a:cs typeface="+mj-cs"/>
              </a:defRPr>
            </a:lvl1pPr>
          </a:lstStyle>
          <a:p>
            <a:pPr>
              <a:defRPr/>
            </a:pPr>
            <a:r>
              <a:rPr lang="en-CA" sz="3200">
                <a:solidFill>
                  <a:schemeClr val="bg1"/>
                </a:solidFill>
                <a:latin typeface="Arial" panose="020B0604020202020204" pitchFamily="34" charset="0"/>
                <a:cs typeface="Arial" panose="020B0604020202020204" pitchFamily="34" charset="0"/>
              </a:rPr>
              <a:t>Simple steps to </a:t>
            </a:r>
            <a:r>
              <a:rPr lang="en-CA" sz="3200" i="1">
                <a:solidFill>
                  <a:schemeClr val="bg1"/>
                </a:solidFill>
                <a:latin typeface="Arial" panose="020B0604020202020204" pitchFamily="34" charset="0"/>
                <a:cs typeface="Arial" panose="020B0604020202020204" pitchFamily="34" charset="0"/>
              </a:rPr>
              <a:t>vision care</a:t>
            </a:r>
            <a:endParaRPr lang="en-US" sz="3200" i="1">
              <a:solidFill>
                <a:schemeClr val="bg1"/>
              </a:solidFill>
              <a:latin typeface="Arial" panose="020B0604020202020204" pitchFamily="34" charset="0"/>
              <a:cs typeface="Arial" panose="020B0604020202020204" pitchFamily="34" charset="0"/>
            </a:endParaRPr>
          </a:p>
        </p:txBody>
      </p:sp>
      <p:pic>
        <p:nvPicPr>
          <p:cNvPr id="39" name="Graphic 38">
            <a:extLst>
              <a:ext uri="{FF2B5EF4-FFF2-40B4-BE49-F238E27FC236}">
                <a16:creationId xmlns:a16="http://schemas.microsoft.com/office/drawing/2014/main" id="{E0E66786-B882-D38E-C9FE-E6F1FA46D55F}"/>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bwMode="black">
          <a:xfrm>
            <a:off x="243673" y="181954"/>
            <a:ext cx="1718093" cy="666045"/>
          </a:xfrm>
          <a:prstGeom prst="rect">
            <a:avLst/>
          </a:prstGeom>
        </p:spPr>
      </p:pic>
      <p:sp>
        <p:nvSpPr>
          <p:cNvPr id="43" name="TextBox 42">
            <a:extLst>
              <a:ext uri="{FF2B5EF4-FFF2-40B4-BE49-F238E27FC236}">
                <a16:creationId xmlns:a16="http://schemas.microsoft.com/office/drawing/2014/main" id="{373BDF7C-9F32-3965-9992-90064F9CFFE2}"/>
              </a:ext>
            </a:extLst>
          </p:cNvPr>
          <p:cNvSpPr txBox="1"/>
          <p:nvPr/>
        </p:nvSpPr>
        <p:spPr>
          <a:xfrm>
            <a:off x="3926290" y="5126758"/>
            <a:ext cx="2006323" cy="150810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27013" indent="-227013">
              <a:spcBef>
                <a:spcPts val="600"/>
              </a:spcBef>
            </a:pPr>
            <a:r>
              <a:rPr lang="en-CA" sz="1400" b="1">
                <a:latin typeface="Arial" panose="020B0604020202020204" pitchFamily="34" charset="0"/>
                <a:cs typeface="Arial" panose="020B0604020202020204" pitchFamily="34" charset="0"/>
              </a:rPr>
              <a:t>1.	</a:t>
            </a:r>
            <a:r>
              <a:rPr lang="en-CA" sz="1400">
                <a:latin typeface="Arial" panose="020B0604020202020204" pitchFamily="34" charset="0"/>
                <a:cs typeface="Arial" panose="020B0604020202020204" pitchFamily="34" charset="0"/>
              </a:rPr>
              <a:t>From the ​Manulife Mobile app home screen, tap on the  ‘Vision care services’ tile at the top or ‘Care’ at the bottom of ​the screen. </a:t>
            </a:r>
            <a:endParaRPr lang="en-US" sz="140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9D8AF896-BB21-D5B7-59EA-B6215B4C9706}"/>
              </a:ext>
            </a:extLst>
          </p:cNvPr>
          <p:cNvSpPr txBox="1"/>
          <p:nvPr/>
        </p:nvSpPr>
        <p:spPr>
          <a:xfrm>
            <a:off x="6919089" y="5136192"/>
            <a:ext cx="1587932" cy="86177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31775" marR="0" lvl="0" indent="-231775" algn="l" defTabSz="914400" rtl="0" eaLnBrk="1" fontAlgn="auto" latinLnBrk="0" hangingPunct="1">
              <a:lnSpc>
                <a:spcPct val="100000"/>
              </a:lnSpc>
              <a:spcBef>
                <a:spcPts val="600"/>
              </a:spcBef>
              <a:spcAft>
                <a:spcPts val="0"/>
              </a:spcAft>
              <a:buClrTx/>
              <a:buSzTx/>
              <a:buFontTx/>
              <a:buNone/>
              <a:defRPr/>
            </a:pPr>
            <a:r>
              <a:rPr lang="en-CA" sz="1400" b="1">
                <a:latin typeface="Arial" panose="020B0604020202020204" pitchFamily="34" charset="0"/>
                <a:cs typeface="Arial" panose="020B0604020202020204" pitchFamily="34" charset="0"/>
              </a:rPr>
              <a:t>2.</a:t>
            </a:r>
            <a:r>
              <a:rPr kumimoji="0" lang="en-CA"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lang="en-CA" sz="1400">
                <a:solidFill>
                  <a:prstClr val="black"/>
                </a:solidFill>
                <a:latin typeface="Arial" panose="020B0604020202020204" pitchFamily="34" charset="0"/>
                <a:cs typeface="Arial" panose="020B0604020202020204" pitchFamily="34" charset="0"/>
              </a:rPr>
              <a:t>From the ‘Get care’ page, s</a:t>
            </a:r>
            <a:r>
              <a:rPr lang="en-CA" sz="1400">
                <a:latin typeface="Arial" panose="020B0604020202020204" pitchFamily="34" charset="0"/>
                <a:cs typeface="Arial" panose="020B0604020202020204" pitchFamily="34" charset="0"/>
              </a:rPr>
              <a:t>elect ‘Vision care services’.​</a:t>
            </a:r>
            <a:endParaRPr lang="en-US" sz="1400">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284ADBC8-536F-8034-18F7-95D85896C4DF}"/>
              </a:ext>
            </a:extLst>
          </p:cNvPr>
          <p:cNvSpPr/>
          <p:nvPr/>
        </p:nvSpPr>
        <p:spPr>
          <a:xfrm>
            <a:off x="0" y="5126758"/>
            <a:ext cx="3055423" cy="1731243"/>
          </a:xfrm>
          <a:prstGeom prst="rect">
            <a:avLst/>
          </a:prstGeom>
          <a:solidFill>
            <a:srgbClr val="282B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sp>
        <p:nvSpPr>
          <p:cNvPr id="49" name="TextBox 48">
            <a:extLst>
              <a:ext uri="{FF2B5EF4-FFF2-40B4-BE49-F238E27FC236}">
                <a16:creationId xmlns:a16="http://schemas.microsoft.com/office/drawing/2014/main" id="{98BD37D4-9B0E-C82F-6E04-E5FC7F8B3D5F}"/>
              </a:ext>
            </a:extLst>
          </p:cNvPr>
          <p:cNvSpPr txBox="1"/>
          <p:nvPr/>
        </p:nvSpPr>
        <p:spPr>
          <a:xfrm>
            <a:off x="1004364" y="5398030"/>
            <a:ext cx="1771176" cy="1077218"/>
          </a:xfrm>
          <a:prstGeom prst="rect">
            <a:avLst/>
          </a:prstGeom>
          <a:noFill/>
        </p:spPr>
        <p:txBody>
          <a:bodyPr wrap="square" lIns="0" tIns="0" rIns="0" bIns="0">
            <a:spAutoFit/>
          </a:bodyPr>
          <a:lstStyle/>
          <a:p>
            <a:r>
              <a:rPr lang="en-US" sz="1400">
                <a:solidFill>
                  <a:schemeClr val="bg1"/>
                </a:solidFill>
                <a:latin typeface="Arial" panose="020B0604020202020204" pitchFamily="34" charset="0"/>
                <a:cs typeface="Arial" panose="020B0604020202020204" pitchFamily="34" charset="0"/>
              </a:rPr>
              <a:t>Check your coverage details and balances under the ‘Coverage’ tab if you have vision coverage at Manulife.​</a:t>
            </a:r>
          </a:p>
        </p:txBody>
      </p:sp>
      <p:pic>
        <p:nvPicPr>
          <p:cNvPr id="51" name="Graphic 50">
            <a:extLst>
              <a:ext uri="{FF2B5EF4-FFF2-40B4-BE49-F238E27FC236}">
                <a16:creationId xmlns:a16="http://schemas.microsoft.com/office/drawing/2014/main" id="{EDD6C2F6-C21A-FFB0-EF27-464CAC2F66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3372" y="5398030"/>
            <a:ext cx="571500" cy="571500"/>
          </a:xfrm>
          <a:prstGeom prst="rect">
            <a:avLst/>
          </a:prstGeom>
        </p:spPr>
      </p:pic>
      <p:sp>
        <p:nvSpPr>
          <p:cNvPr id="99" name="TextBox 98">
            <a:extLst>
              <a:ext uri="{FF2B5EF4-FFF2-40B4-BE49-F238E27FC236}">
                <a16:creationId xmlns:a16="http://schemas.microsoft.com/office/drawing/2014/main" id="{29B97F4E-4603-2EE4-52B7-53126EA9566C}"/>
              </a:ext>
            </a:extLst>
          </p:cNvPr>
          <p:cNvSpPr txBox="1"/>
          <p:nvPr/>
        </p:nvSpPr>
        <p:spPr>
          <a:xfrm>
            <a:off x="9576077" y="5126758"/>
            <a:ext cx="2006323" cy="4308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31775" marR="0" lvl="0" indent="-231775" algn="l" defTabSz="914400" rtl="0" eaLnBrk="1" fontAlgn="auto" latinLnBrk="0" hangingPunct="1">
              <a:lnSpc>
                <a:spcPct val="100000"/>
              </a:lnSpc>
              <a:spcBef>
                <a:spcPts val="600"/>
              </a:spcBef>
              <a:spcAft>
                <a:spcPts val="0"/>
              </a:spcAft>
              <a:buClrTx/>
              <a:buSzTx/>
              <a:buFontTx/>
              <a:buNone/>
              <a:defRPr/>
            </a:pPr>
            <a:r>
              <a:rPr lang="en-CA" sz="1400" b="1">
                <a:solidFill>
                  <a:prstClr val="black"/>
                </a:solidFill>
                <a:latin typeface="Arial" panose="020B0604020202020204" pitchFamily="34" charset="0"/>
                <a:cs typeface="Arial" panose="020B0604020202020204" pitchFamily="34" charset="0"/>
              </a:rPr>
              <a:t>3</a:t>
            </a:r>
            <a:r>
              <a:rPr kumimoji="0" lang="en-CA"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lang="en-CA" sz="1400">
                <a:latin typeface="Arial" panose="020B0604020202020204" pitchFamily="34" charset="0"/>
                <a:cs typeface="Arial" panose="020B0604020202020204" pitchFamily="34" charset="0"/>
              </a:rPr>
              <a:t>To begin, click ​on ‘</a:t>
            </a:r>
            <a:r>
              <a:rPr lang="en-CA" sz="1400" b="1">
                <a:latin typeface="Arial" panose="020B0604020202020204" pitchFamily="34" charset="0"/>
                <a:cs typeface="Arial" panose="020B0604020202020204" pitchFamily="34" charset="0"/>
              </a:rPr>
              <a:t>Access </a:t>
            </a:r>
            <a:r>
              <a:rPr lang="en-CA" sz="1400" b="1" err="1">
                <a:latin typeface="Arial" panose="020B0604020202020204" pitchFamily="34" charset="0"/>
                <a:cs typeface="Arial" panose="020B0604020202020204" pitchFamily="34" charset="0"/>
              </a:rPr>
              <a:t>FYidoctors</a:t>
            </a:r>
            <a:r>
              <a:rPr lang="en-CA" sz="1400">
                <a:latin typeface="Arial" panose="020B0604020202020204" pitchFamily="34" charset="0"/>
                <a:cs typeface="Arial" panose="020B0604020202020204" pitchFamily="34" charset="0"/>
              </a:rPr>
              <a:t>’.</a:t>
            </a:r>
          </a:p>
        </p:txBody>
      </p:sp>
      <p:grpSp>
        <p:nvGrpSpPr>
          <p:cNvPr id="46" name="Group 45">
            <a:extLst>
              <a:ext uri="{FF2B5EF4-FFF2-40B4-BE49-F238E27FC236}">
                <a16:creationId xmlns:a16="http://schemas.microsoft.com/office/drawing/2014/main" id="{707F0165-1175-F91B-5C4A-D0DDF89426AA}"/>
              </a:ext>
            </a:extLst>
          </p:cNvPr>
          <p:cNvGrpSpPr/>
          <p:nvPr/>
        </p:nvGrpSpPr>
        <p:grpSpPr>
          <a:xfrm>
            <a:off x="9518640" y="1015524"/>
            <a:ext cx="1857284" cy="3719968"/>
            <a:chOff x="10110097" y="1015524"/>
            <a:chExt cx="1857284" cy="3719968"/>
          </a:xfrm>
        </p:grpSpPr>
        <p:sp>
          <p:nvSpPr>
            <p:cNvPr id="104" name="Rounded Rectangle 103">
              <a:extLst>
                <a:ext uri="{FF2B5EF4-FFF2-40B4-BE49-F238E27FC236}">
                  <a16:creationId xmlns:a16="http://schemas.microsoft.com/office/drawing/2014/main" id="{B6528ECB-588F-1C33-9B9B-AB14F2AD7D32}"/>
                </a:ext>
              </a:extLst>
            </p:cNvPr>
            <p:cNvSpPr/>
            <p:nvPr/>
          </p:nvSpPr>
          <p:spPr>
            <a:xfrm>
              <a:off x="10151718" y="1056350"/>
              <a:ext cx="1774043" cy="3638622"/>
            </a:xfrm>
            <a:prstGeom prst="roundRect">
              <a:avLst/>
            </a:prstGeom>
            <a:ln>
              <a:noFill/>
            </a:ln>
            <a:effectLst>
              <a:outerShdw blurRad="122277" dist="96213"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pic>
          <p:nvPicPr>
            <p:cNvPr id="28" name="Picture 27" descr="A person and a child holding each other&#10;&#10;AI-generated content may be incorrect.">
              <a:extLst>
                <a:ext uri="{FF2B5EF4-FFF2-40B4-BE49-F238E27FC236}">
                  <a16:creationId xmlns:a16="http://schemas.microsoft.com/office/drawing/2014/main" id="{5584A266-2173-CAA6-9A3A-DC18A8820E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22380" y="1119897"/>
              <a:ext cx="1632718" cy="3511222"/>
            </a:xfrm>
            <a:prstGeom prst="rect">
              <a:avLst/>
            </a:prstGeom>
          </p:spPr>
        </p:pic>
        <p:pic>
          <p:nvPicPr>
            <p:cNvPr id="95" name="Picture 94" descr="A black screen with a black background&#10;&#10;Description automatically generated with medium confidence">
              <a:extLst>
                <a:ext uri="{FF2B5EF4-FFF2-40B4-BE49-F238E27FC236}">
                  <a16:creationId xmlns:a16="http://schemas.microsoft.com/office/drawing/2014/main" id="{C807E810-C846-E6F3-D664-ADE0C8677A4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10097" y="1015524"/>
              <a:ext cx="1857284" cy="3719968"/>
            </a:xfrm>
            <a:prstGeom prst="rect">
              <a:avLst/>
            </a:prstGeom>
          </p:spPr>
        </p:pic>
      </p:grpSp>
      <p:sp>
        <p:nvSpPr>
          <p:cNvPr id="9" name="TextBox 8">
            <a:extLst>
              <a:ext uri="{FF2B5EF4-FFF2-40B4-BE49-F238E27FC236}">
                <a16:creationId xmlns:a16="http://schemas.microsoft.com/office/drawing/2014/main" id="{C1DF0A7F-88E2-CE25-2178-9A26BCF6FF04}"/>
              </a:ext>
            </a:extLst>
          </p:cNvPr>
          <p:cNvSpPr txBox="1"/>
          <p:nvPr/>
        </p:nvSpPr>
        <p:spPr>
          <a:xfrm>
            <a:off x="7767145" y="6176990"/>
            <a:ext cx="4158616" cy="215444"/>
          </a:xfrm>
          <a:prstGeom prst="rect">
            <a:avLst/>
          </a:prstGeom>
          <a:noFill/>
        </p:spPr>
        <p:txBody>
          <a:bodyPr wrap="square">
            <a:spAutoFit/>
          </a:bodyPr>
          <a:lstStyle/>
          <a:p>
            <a:r>
              <a:rPr lang="en-CA" sz="800" b="0" i="0" u="none" strike="noStrike">
                <a:solidFill>
                  <a:srgbClr val="212121"/>
                </a:solidFill>
                <a:effectLst/>
                <a:latin typeface="Arial" panose="020B0604020202020204" pitchFamily="34" charset="0"/>
                <a:cs typeface="Arial" panose="020B0604020202020204" pitchFamily="34" charset="0"/>
              </a:rPr>
              <a:t>Screenshots shown are for illustrative purposes only and the actual product may differ.</a:t>
            </a:r>
            <a:endParaRPr lang="en-US" sz="80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AE82DE24-1927-F837-B584-0B3480B6FCDF}"/>
              </a:ext>
            </a:extLst>
          </p:cNvPr>
          <p:cNvGrpSpPr/>
          <p:nvPr/>
        </p:nvGrpSpPr>
        <p:grpSpPr>
          <a:xfrm>
            <a:off x="6691357" y="1012323"/>
            <a:ext cx="1857284" cy="3719968"/>
            <a:chOff x="6691357" y="1012323"/>
            <a:chExt cx="1857284" cy="3719968"/>
          </a:xfrm>
        </p:grpSpPr>
        <p:grpSp>
          <p:nvGrpSpPr>
            <p:cNvPr id="47" name="Group 46">
              <a:extLst>
                <a:ext uri="{FF2B5EF4-FFF2-40B4-BE49-F238E27FC236}">
                  <a16:creationId xmlns:a16="http://schemas.microsoft.com/office/drawing/2014/main" id="{71063891-C2D4-8748-5648-CD358EB8DD1C}"/>
                </a:ext>
              </a:extLst>
            </p:cNvPr>
            <p:cNvGrpSpPr/>
            <p:nvPr/>
          </p:nvGrpSpPr>
          <p:grpSpPr>
            <a:xfrm>
              <a:off x="6691357" y="1012323"/>
              <a:ext cx="1857284" cy="3719968"/>
              <a:chOff x="6488041" y="1012323"/>
              <a:chExt cx="1857284" cy="3719968"/>
            </a:xfrm>
          </p:grpSpPr>
          <p:sp>
            <p:nvSpPr>
              <p:cNvPr id="102" name="Rounded Rectangle 101">
                <a:extLst>
                  <a:ext uri="{FF2B5EF4-FFF2-40B4-BE49-F238E27FC236}">
                    <a16:creationId xmlns:a16="http://schemas.microsoft.com/office/drawing/2014/main" id="{8FD75A4E-33E8-9E24-B791-62EA2E0191BA}"/>
                  </a:ext>
                </a:extLst>
              </p:cNvPr>
              <p:cNvSpPr/>
              <p:nvPr/>
            </p:nvSpPr>
            <p:spPr>
              <a:xfrm>
                <a:off x="6529662" y="1090244"/>
                <a:ext cx="1774043" cy="3638622"/>
              </a:xfrm>
              <a:prstGeom prst="roundRect">
                <a:avLst/>
              </a:prstGeom>
              <a:ln>
                <a:noFill/>
              </a:ln>
              <a:effectLst>
                <a:outerShdw blurRad="122277" dist="96213"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pic>
            <p:nvPicPr>
              <p:cNvPr id="41" name="Picture 40" descr="Screens screenshot of a medical health service&#10;&#10;AI-generated content may be incorrect.">
                <a:extLst>
                  <a:ext uri="{FF2B5EF4-FFF2-40B4-BE49-F238E27FC236}">
                    <a16:creationId xmlns:a16="http://schemas.microsoft.com/office/drawing/2014/main" id="{64F109F5-89EE-6F83-9909-3D57ADBAFAA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00324" y="1119898"/>
                <a:ext cx="1632718" cy="3511222"/>
              </a:xfrm>
              <a:prstGeom prst="rect">
                <a:avLst/>
              </a:prstGeom>
            </p:spPr>
          </p:pic>
          <p:pic>
            <p:nvPicPr>
              <p:cNvPr id="22" name="Picture 21" descr="A black screen with a black background&#10;&#10;Description automatically generated with medium confidence">
                <a:extLst>
                  <a:ext uri="{FF2B5EF4-FFF2-40B4-BE49-F238E27FC236}">
                    <a16:creationId xmlns:a16="http://schemas.microsoft.com/office/drawing/2014/main" id="{DD522A59-21A7-6ADF-EC12-57B2D397D1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88041" y="1012323"/>
                <a:ext cx="1857284" cy="3719968"/>
              </a:xfrm>
              <a:prstGeom prst="rect">
                <a:avLst/>
              </a:prstGeom>
            </p:spPr>
          </p:pic>
        </p:grpSp>
        <p:sp>
          <p:nvSpPr>
            <p:cNvPr id="4" name="Rectangle 3">
              <a:extLst>
                <a:ext uri="{FF2B5EF4-FFF2-40B4-BE49-F238E27FC236}">
                  <a16:creationId xmlns:a16="http://schemas.microsoft.com/office/drawing/2014/main" id="{4E2686E7-A6F8-ABB3-D375-EE53F55F041A}"/>
                </a:ext>
              </a:extLst>
            </p:cNvPr>
            <p:cNvSpPr/>
            <p:nvPr/>
          </p:nvSpPr>
          <p:spPr>
            <a:xfrm>
              <a:off x="6994114" y="2523326"/>
              <a:ext cx="593313" cy="139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grpSp>
      <p:sp>
        <p:nvSpPr>
          <p:cNvPr id="14" name="Rounded Rectangle 13">
            <a:extLst>
              <a:ext uri="{FF2B5EF4-FFF2-40B4-BE49-F238E27FC236}">
                <a16:creationId xmlns:a16="http://schemas.microsoft.com/office/drawing/2014/main" id="{D446B8F2-B8B2-66E7-DF07-3006ABDD4246}"/>
              </a:ext>
            </a:extLst>
          </p:cNvPr>
          <p:cNvSpPr/>
          <p:nvPr/>
        </p:nvSpPr>
        <p:spPr>
          <a:xfrm>
            <a:off x="6896972" y="1797581"/>
            <a:ext cx="1433352" cy="939399"/>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sp>
        <p:nvSpPr>
          <p:cNvPr id="15" name="Rounded Rectangle 14">
            <a:extLst>
              <a:ext uri="{FF2B5EF4-FFF2-40B4-BE49-F238E27FC236}">
                <a16:creationId xmlns:a16="http://schemas.microsoft.com/office/drawing/2014/main" id="{DAEF34CD-6E6A-EA8D-9BD4-054D85005638}"/>
              </a:ext>
            </a:extLst>
          </p:cNvPr>
          <p:cNvSpPr/>
          <p:nvPr/>
        </p:nvSpPr>
        <p:spPr>
          <a:xfrm>
            <a:off x="9668932" y="4157133"/>
            <a:ext cx="1553635" cy="3048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grpSp>
        <p:nvGrpSpPr>
          <p:cNvPr id="23" name="Group 22">
            <a:extLst>
              <a:ext uri="{FF2B5EF4-FFF2-40B4-BE49-F238E27FC236}">
                <a16:creationId xmlns:a16="http://schemas.microsoft.com/office/drawing/2014/main" id="{E7127D0E-AB52-E449-A858-2D332A9D1C6D}"/>
              </a:ext>
            </a:extLst>
          </p:cNvPr>
          <p:cNvGrpSpPr/>
          <p:nvPr/>
        </p:nvGrpSpPr>
        <p:grpSpPr>
          <a:xfrm>
            <a:off x="8211768" y="1717706"/>
            <a:ext cx="153888" cy="159750"/>
            <a:chOff x="4563827" y="4141627"/>
            <a:chExt cx="153888" cy="159750"/>
          </a:xfrm>
        </p:grpSpPr>
        <p:sp>
          <p:nvSpPr>
            <p:cNvPr id="24" name="Oval 23">
              <a:extLst>
                <a:ext uri="{FF2B5EF4-FFF2-40B4-BE49-F238E27FC236}">
                  <a16:creationId xmlns:a16="http://schemas.microsoft.com/office/drawing/2014/main" id="{01671457-9342-FB47-1FEA-BE6C293ED53E}"/>
                </a:ext>
              </a:extLst>
            </p:cNvPr>
            <p:cNvSpPr/>
            <p:nvPr/>
          </p:nvSpPr>
          <p:spPr>
            <a:xfrm>
              <a:off x="4563827" y="4147489"/>
              <a:ext cx="153888" cy="153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a:p>
          </p:txBody>
        </p:sp>
        <p:sp>
          <p:nvSpPr>
            <p:cNvPr id="25" name="TextBox 24">
              <a:extLst>
                <a:ext uri="{FF2B5EF4-FFF2-40B4-BE49-F238E27FC236}">
                  <a16:creationId xmlns:a16="http://schemas.microsoft.com/office/drawing/2014/main" id="{2DC6E117-9B00-F822-3DE6-5CD6AF674AEE}"/>
                </a:ext>
              </a:extLst>
            </p:cNvPr>
            <p:cNvSpPr txBox="1"/>
            <p:nvPr/>
          </p:nvSpPr>
          <p:spPr>
            <a:xfrm>
              <a:off x="4605505" y="4141627"/>
              <a:ext cx="70532" cy="153888"/>
            </a:xfrm>
            <a:prstGeom prst="rect">
              <a:avLst/>
            </a:prstGeom>
            <a:noFill/>
          </p:spPr>
          <p:txBody>
            <a:bodyPr wrap="none" lIns="0" tIns="0" rIns="0" bIns="0" rtlCol="0">
              <a:spAutoFit/>
            </a:bodyPr>
            <a:lstStyle/>
            <a:p>
              <a:pPr algn="l">
                <a:spcBef>
                  <a:spcPts val="600"/>
                </a:spcBef>
              </a:pPr>
              <a:r>
                <a:rPr lang="en-US" sz="1000">
                  <a:solidFill>
                    <a:schemeClr val="bg1"/>
                  </a:solidFill>
                </a:rPr>
                <a:t>2</a:t>
              </a:r>
            </a:p>
          </p:txBody>
        </p:sp>
      </p:grpSp>
      <p:grpSp>
        <p:nvGrpSpPr>
          <p:cNvPr id="26" name="Group 25">
            <a:extLst>
              <a:ext uri="{FF2B5EF4-FFF2-40B4-BE49-F238E27FC236}">
                <a16:creationId xmlns:a16="http://schemas.microsoft.com/office/drawing/2014/main" id="{32C2B4B2-E85B-2C5C-D4A7-89434FE51A44}"/>
              </a:ext>
            </a:extLst>
          </p:cNvPr>
          <p:cNvGrpSpPr/>
          <p:nvPr/>
        </p:nvGrpSpPr>
        <p:grpSpPr>
          <a:xfrm>
            <a:off x="11089216" y="4036738"/>
            <a:ext cx="153888" cy="159750"/>
            <a:chOff x="4563827" y="4141627"/>
            <a:chExt cx="153888" cy="159750"/>
          </a:xfrm>
        </p:grpSpPr>
        <p:sp>
          <p:nvSpPr>
            <p:cNvPr id="27" name="Oval 26">
              <a:extLst>
                <a:ext uri="{FF2B5EF4-FFF2-40B4-BE49-F238E27FC236}">
                  <a16:creationId xmlns:a16="http://schemas.microsoft.com/office/drawing/2014/main" id="{3B83FC2A-69E4-6C14-8E43-62BEFE79868A}"/>
                </a:ext>
              </a:extLst>
            </p:cNvPr>
            <p:cNvSpPr/>
            <p:nvPr/>
          </p:nvSpPr>
          <p:spPr>
            <a:xfrm>
              <a:off x="4563827" y="4147489"/>
              <a:ext cx="153888" cy="153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a:p>
          </p:txBody>
        </p:sp>
        <p:sp>
          <p:nvSpPr>
            <p:cNvPr id="29" name="TextBox 28">
              <a:extLst>
                <a:ext uri="{FF2B5EF4-FFF2-40B4-BE49-F238E27FC236}">
                  <a16:creationId xmlns:a16="http://schemas.microsoft.com/office/drawing/2014/main" id="{196EBC93-27EF-E791-41BA-E0D74AB5B083}"/>
                </a:ext>
              </a:extLst>
            </p:cNvPr>
            <p:cNvSpPr txBox="1"/>
            <p:nvPr/>
          </p:nvSpPr>
          <p:spPr>
            <a:xfrm>
              <a:off x="4605505" y="4141627"/>
              <a:ext cx="70532" cy="153888"/>
            </a:xfrm>
            <a:prstGeom prst="rect">
              <a:avLst/>
            </a:prstGeom>
            <a:noFill/>
          </p:spPr>
          <p:txBody>
            <a:bodyPr wrap="square" lIns="0" tIns="0" rIns="0" bIns="0" rtlCol="0">
              <a:spAutoFit/>
            </a:bodyPr>
            <a:lstStyle/>
            <a:p>
              <a:pPr algn="l">
                <a:spcBef>
                  <a:spcPts val="600"/>
                </a:spcBef>
              </a:pPr>
              <a:r>
                <a:rPr lang="en-US" sz="1000">
                  <a:solidFill>
                    <a:schemeClr val="bg1"/>
                  </a:solidFill>
                </a:rPr>
                <a:t>3</a:t>
              </a:r>
            </a:p>
          </p:txBody>
        </p:sp>
      </p:grpSp>
      <p:grpSp>
        <p:nvGrpSpPr>
          <p:cNvPr id="8" name="Group 7">
            <a:extLst>
              <a:ext uri="{FF2B5EF4-FFF2-40B4-BE49-F238E27FC236}">
                <a16:creationId xmlns:a16="http://schemas.microsoft.com/office/drawing/2014/main" id="{AE1566AD-6936-FDFA-565B-78BA13E8EAF8}"/>
              </a:ext>
            </a:extLst>
          </p:cNvPr>
          <p:cNvGrpSpPr/>
          <p:nvPr/>
        </p:nvGrpSpPr>
        <p:grpSpPr>
          <a:xfrm>
            <a:off x="3870099" y="1020164"/>
            <a:ext cx="1857284" cy="3719968"/>
            <a:chOff x="3870099" y="1020164"/>
            <a:chExt cx="1857284" cy="3719968"/>
          </a:xfrm>
        </p:grpSpPr>
        <p:sp>
          <p:nvSpPr>
            <p:cNvPr id="101" name="Rounded Rectangle 100">
              <a:extLst>
                <a:ext uri="{FF2B5EF4-FFF2-40B4-BE49-F238E27FC236}">
                  <a16:creationId xmlns:a16="http://schemas.microsoft.com/office/drawing/2014/main" id="{76B8F63A-30EA-4571-BB0D-66867DA55D6A}"/>
                </a:ext>
              </a:extLst>
            </p:cNvPr>
            <p:cNvSpPr/>
            <p:nvPr/>
          </p:nvSpPr>
          <p:spPr>
            <a:xfrm>
              <a:off x="3911721" y="1090244"/>
              <a:ext cx="1774043" cy="3638622"/>
            </a:xfrm>
            <a:prstGeom prst="roundRect">
              <a:avLst/>
            </a:prstGeom>
            <a:ln>
              <a:noFill/>
            </a:ln>
            <a:effectLst>
              <a:outerShdw blurRad="122277" dist="96213"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pic>
          <p:nvPicPr>
            <p:cNvPr id="7" name="Picture 6" descr="A screenshot of a phone&#10;&#10;AI-generated content may be incorrect.">
              <a:extLst>
                <a:ext uri="{FF2B5EF4-FFF2-40B4-BE49-F238E27FC236}">
                  <a16:creationId xmlns:a16="http://schemas.microsoft.com/office/drawing/2014/main" id="{D1AEFD39-E1A9-F8EA-8040-A9B1C4DAC5F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86403" y="1129601"/>
              <a:ext cx="1628205" cy="3501518"/>
            </a:xfrm>
            <a:prstGeom prst="rect">
              <a:avLst/>
            </a:prstGeom>
          </p:spPr>
        </p:pic>
        <p:sp>
          <p:nvSpPr>
            <p:cNvPr id="11" name="Rounded Rectangle 10">
              <a:extLst>
                <a:ext uri="{FF2B5EF4-FFF2-40B4-BE49-F238E27FC236}">
                  <a16:creationId xmlns:a16="http://schemas.microsoft.com/office/drawing/2014/main" id="{313A9780-B8B2-2E5D-0515-45FC97AB1930}"/>
                </a:ext>
              </a:extLst>
            </p:cNvPr>
            <p:cNvSpPr/>
            <p:nvPr/>
          </p:nvSpPr>
          <p:spPr>
            <a:xfrm>
              <a:off x="4661581" y="4255954"/>
              <a:ext cx="274320" cy="2667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grpSp>
          <p:nvGrpSpPr>
            <p:cNvPr id="20" name="Group 19">
              <a:extLst>
                <a:ext uri="{FF2B5EF4-FFF2-40B4-BE49-F238E27FC236}">
                  <a16:creationId xmlns:a16="http://schemas.microsoft.com/office/drawing/2014/main" id="{FC020F80-F6EA-219A-DAD8-5482859BCBBB}"/>
                </a:ext>
              </a:extLst>
            </p:cNvPr>
            <p:cNvGrpSpPr/>
            <p:nvPr/>
          </p:nvGrpSpPr>
          <p:grpSpPr>
            <a:xfrm>
              <a:off x="4563827" y="4141627"/>
              <a:ext cx="153888" cy="159750"/>
              <a:chOff x="4563827" y="4141627"/>
              <a:chExt cx="153888" cy="159750"/>
            </a:xfrm>
          </p:grpSpPr>
          <p:sp>
            <p:nvSpPr>
              <p:cNvPr id="16" name="Oval 15">
                <a:extLst>
                  <a:ext uri="{FF2B5EF4-FFF2-40B4-BE49-F238E27FC236}">
                    <a16:creationId xmlns:a16="http://schemas.microsoft.com/office/drawing/2014/main" id="{87A7B2F8-3455-AFF1-72EE-C7D1CE81275B}"/>
                  </a:ext>
                </a:extLst>
              </p:cNvPr>
              <p:cNvSpPr/>
              <p:nvPr/>
            </p:nvSpPr>
            <p:spPr>
              <a:xfrm>
                <a:off x="4563827" y="4147489"/>
                <a:ext cx="153888" cy="153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a:p>
            </p:txBody>
          </p:sp>
          <p:sp>
            <p:nvSpPr>
              <p:cNvPr id="17" name="TextBox 16">
                <a:extLst>
                  <a:ext uri="{FF2B5EF4-FFF2-40B4-BE49-F238E27FC236}">
                    <a16:creationId xmlns:a16="http://schemas.microsoft.com/office/drawing/2014/main" id="{3BCBC644-6110-D6D7-ADF4-E527FBA40489}"/>
                  </a:ext>
                </a:extLst>
              </p:cNvPr>
              <p:cNvSpPr txBox="1"/>
              <p:nvPr/>
            </p:nvSpPr>
            <p:spPr>
              <a:xfrm>
                <a:off x="4605505" y="4141627"/>
                <a:ext cx="70532" cy="153888"/>
              </a:xfrm>
              <a:prstGeom prst="rect">
                <a:avLst/>
              </a:prstGeom>
              <a:noFill/>
            </p:spPr>
            <p:txBody>
              <a:bodyPr wrap="none" lIns="0" tIns="0" rIns="0" bIns="0" rtlCol="0">
                <a:spAutoFit/>
              </a:bodyPr>
              <a:lstStyle/>
              <a:p>
                <a:pPr algn="l">
                  <a:spcBef>
                    <a:spcPts val="600"/>
                  </a:spcBef>
                </a:pPr>
                <a:r>
                  <a:rPr lang="en-US" sz="1000">
                    <a:solidFill>
                      <a:schemeClr val="bg1"/>
                    </a:solidFill>
                  </a:rPr>
                  <a:t>1</a:t>
                </a:r>
              </a:p>
            </p:txBody>
          </p:sp>
        </p:grpSp>
        <p:pic>
          <p:nvPicPr>
            <p:cNvPr id="21" name="Picture 20" descr="A black screen with a black background&#10;&#10;Description automatically generated with medium confidence">
              <a:extLst>
                <a:ext uri="{FF2B5EF4-FFF2-40B4-BE49-F238E27FC236}">
                  <a16:creationId xmlns:a16="http://schemas.microsoft.com/office/drawing/2014/main" id="{DF3714A5-0499-AD7F-9838-99DB271CEB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70099" y="1020164"/>
              <a:ext cx="1857284" cy="3719968"/>
            </a:xfrm>
            <a:prstGeom prst="rect">
              <a:avLst/>
            </a:prstGeom>
          </p:spPr>
        </p:pic>
      </p:grpSp>
      <p:sp>
        <p:nvSpPr>
          <p:cNvPr id="10" name="Rounded Rectangle 9">
            <a:extLst>
              <a:ext uri="{FF2B5EF4-FFF2-40B4-BE49-F238E27FC236}">
                <a16:creationId xmlns:a16="http://schemas.microsoft.com/office/drawing/2014/main" id="{92AAF0AE-A1B8-64AB-90D0-A7BF842BFE5C}"/>
              </a:ext>
            </a:extLst>
          </p:cNvPr>
          <p:cNvSpPr/>
          <p:nvPr/>
        </p:nvSpPr>
        <p:spPr>
          <a:xfrm>
            <a:off x="4083049" y="2306206"/>
            <a:ext cx="1323687" cy="36307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spTree>
    <p:extLst>
      <p:ext uri="{BB962C8B-B14F-4D97-AF65-F5344CB8AC3E}">
        <p14:creationId xmlns:p14="http://schemas.microsoft.com/office/powerpoint/2010/main" val="132222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95B46E-BADF-EAA4-6889-2F601A3B67A6}"/>
              </a:ext>
            </a:extLst>
          </p:cNvPr>
          <p:cNvSpPr/>
          <p:nvPr/>
        </p:nvSpPr>
        <p:spPr>
          <a:xfrm>
            <a:off x="0" y="1"/>
            <a:ext cx="6094412" cy="4053384"/>
          </a:xfrm>
          <a:prstGeom prst="rect">
            <a:avLst/>
          </a:prstGeom>
          <a:solidFill>
            <a:srgbClr val="00A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solidFill>
                <a:srgbClr val="00A758"/>
              </a:solidFill>
            </a:endParaRPr>
          </a:p>
        </p:txBody>
      </p:sp>
      <p:sp>
        <p:nvSpPr>
          <p:cNvPr id="10" name="Rectangle 9">
            <a:extLst>
              <a:ext uri="{FF2B5EF4-FFF2-40B4-BE49-F238E27FC236}">
                <a16:creationId xmlns:a16="http://schemas.microsoft.com/office/drawing/2014/main" id="{9C8CCE33-CEEA-B610-6130-6E94412EAF68}"/>
              </a:ext>
            </a:extLst>
          </p:cNvPr>
          <p:cNvSpPr/>
          <p:nvPr/>
        </p:nvSpPr>
        <p:spPr>
          <a:xfrm>
            <a:off x="0" y="4053385"/>
            <a:ext cx="6094412" cy="2804615"/>
          </a:xfrm>
          <a:prstGeom prst="rect">
            <a:avLst/>
          </a:prstGeom>
          <a:solidFill>
            <a:srgbClr val="282B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err="1"/>
          </a:p>
        </p:txBody>
      </p:sp>
      <p:pic>
        <p:nvPicPr>
          <p:cNvPr id="12" name="Picture 11" descr="A qr code on a black background&#10;&#10;AI-generated content may be incorrect.">
            <a:extLst>
              <a:ext uri="{FF2B5EF4-FFF2-40B4-BE49-F238E27FC236}">
                <a16:creationId xmlns:a16="http://schemas.microsoft.com/office/drawing/2014/main" id="{CB4C93BF-58C2-0CA8-903D-CDCCEB3600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501" y="4510548"/>
            <a:ext cx="1511809" cy="1511809"/>
          </a:xfrm>
          <a:prstGeom prst="rect">
            <a:avLst/>
          </a:prstGeom>
        </p:spPr>
      </p:pic>
      <p:sp>
        <p:nvSpPr>
          <p:cNvPr id="2" name="Slide Number Placeholder 1">
            <a:extLst>
              <a:ext uri="{FF2B5EF4-FFF2-40B4-BE49-F238E27FC236}">
                <a16:creationId xmlns:a16="http://schemas.microsoft.com/office/drawing/2014/main" id="{036CA359-7DC5-5434-6F88-3EBBE18F416C}"/>
              </a:ext>
            </a:extLst>
          </p:cNvPr>
          <p:cNvSpPr>
            <a:spLocks noGrp="1"/>
          </p:cNvSpPr>
          <p:nvPr>
            <p:ph type="sldNum" sz="quarter" idx="12"/>
          </p:nvPr>
        </p:nvSpPr>
        <p:spPr/>
        <p:txBody>
          <a:bodyPr/>
          <a:lstStyle/>
          <a:p>
            <a:fld id="{BB333B34-C87C-402E-ABB0-13B7C9DEBBC4}" type="slidenum">
              <a:rPr lang="en-CA" smtClean="0"/>
              <a:pPr/>
              <a:t>7</a:t>
            </a:fld>
            <a:endParaRPr lang="en-CA"/>
          </a:p>
        </p:txBody>
      </p:sp>
      <p:sp>
        <p:nvSpPr>
          <p:cNvPr id="3" name="Title 1">
            <a:extLst>
              <a:ext uri="{FF2B5EF4-FFF2-40B4-BE49-F238E27FC236}">
                <a16:creationId xmlns:a16="http://schemas.microsoft.com/office/drawing/2014/main" id="{1B1795D1-6CF1-CBD9-C89A-7CA9BB1437E6}"/>
              </a:ext>
            </a:extLst>
          </p:cNvPr>
          <p:cNvSpPr txBox="1">
            <a:spLocks/>
          </p:cNvSpPr>
          <p:nvPr/>
        </p:nvSpPr>
        <p:spPr>
          <a:xfrm>
            <a:off x="710381" y="2139622"/>
            <a:ext cx="5101840" cy="1381728"/>
          </a:xfrm>
          <a:prstGeom prst="rect">
            <a:avLst/>
          </a:prstGeom>
        </p:spPr>
        <p:txBody>
          <a:bodyPr lIns="0" tIns="0" rIns="0" bIns="0" anchor="t"/>
          <a:lstStyle>
            <a:lvl1pPr algn="l" defTabSz="914400" rtl="0" eaLnBrk="1" latinLnBrk="0" hangingPunct="1">
              <a:lnSpc>
                <a:spcPct val="95000"/>
              </a:lnSpc>
              <a:spcBef>
                <a:spcPct val="0"/>
              </a:spcBef>
              <a:buNone/>
              <a:defRPr sz="2400" b="1" kern="1200" baseline="0">
                <a:solidFill>
                  <a:schemeClr val="tx1"/>
                </a:solidFill>
                <a:latin typeface="Arial" panose="020B0604020202020204" pitchFamily="34" charset="0"/>
                <a:ea typeface="+mj-ea"/>
                <a:cs typeface="Arial" panose="020B0604020202020204" pitchFamily="34" charset="0"/>
              </a:defRPr>
            </a:lvl1pPr>
          </a:lstStyle>
          <a:p>
            <a:pPr>
              <a:defRPr/>
            </a:pPr>
            <a:r>
              <a:rPr kumimoji="0" lang="en-US" sz="3200" b="0" i="0" u="none" strike="noStrike" kern="1200" cap="none" spc="0" normalizeH="0" baseline="0" noProof="0">
                <a:ln>
                  <a:noFill/>
                </a:ln>
                <a:solidFill>
                  <a:schemeClr val="bg1"/>
                </a:solidFill>
                <a:effectLst/>
                <a:uLnTx/>
                <a:uFillTx/>
              </a:rPr>
              <a:t>Head to the Manulife Mobile app or plan member site to learn more.</a:t>
            </a:r>
            <a:endParaRPr lang="en-US" sz="3200" b="0" i="0" u="none" strike="noStrike" kern="1200" cap="none" spc="0" normalizeH="0" baseline="0" noProof="0">
              <a:ln>
                <a:noFill/>
              </a:ln>
              <a:solidFill>
                <a:schemeClr val="bg1"/>
              </a:solidFill>
              <a:effectLst/>
              <a:uLnTx/>
              <a:uFillTx/>
            </a:endParaRPr>
          </a:p>
        </p:txBody>
      </p:sp>
      <p:sp>
        <p:nvSpPr>
          <p:cNvPr id="4" name="TextBox 3">
            <a:extLst>
              <a:ext uri="{FF2B5EF4-FFF2-40B4-BE49-F238E27FC236}">
                <a16:creationId xmlns:a16="http://schemas.microsoft.com/office/drawing/2014/main" id="{5B8D04A9-DB54-D80A-20E1-094061B1F7F7}"/>
              </a:ext>
            </a:extLst>
          </p:cNvPr>
          <p:cNvSpPr txBox="1"/>
          <p:nvPr/>
        </p:nvSpPr>
        <p:spPr>
          <a:xfrm>
            <a:off x="2404392" y="4650899"/>
            <a:ext cx="3324937" cy="1231106"/>
          </a:xfrm>
          <a:prstGeom prst="rect">
            <a:avLst/>
          </a:prstGeom>
          <a:noFill/>
        </p:spPr>
        <p:txBody>
          <a:bodyPr wrap="square" lIns="0" tIns="0" rIns="0" bIns="0">
            <a:spAutoFit/>
          </a:bodyPr>
          <a:lstStyle/>
          <a:p>
            <a:r>
              <a:rPr lang="en-US" sz="2000">
                <a:solidFill>
                  <a:schemeClr val="bg1"/>
                </a:solidFill>
                <a:latin typeface="Arial" panose="020B0604020202020204" pitchFamily="34" charset="0"/>
                <a:cs typeface="Arial" panose="020B0604020202020204" pitchFamily="34" charset="0"/>
              </a:rPr>
              <a:t>With a group benefits plan powered by Manulife, ​every action can help build towards a healthier future.​</a:t>
            </a:r>
          </a:p>
        </p:txBody>
      </p:sp>
      <p:sp>
        <p:nvSpPr>
          <p:cNvPr id="6" name="Title 1">
            <a:extLst>
              <a:ext uri="{FF2B5EF4-FFF2-40B4-BE49-F238E27FC236}">
                <a16:creationId xmlns:a16="http://schemas.microsoft.com/office/drawing/2014/main" id="{090C046B-D7BC-A3A2-9E3A-9CB950666E63}"/>
              </a:ext>
            </a:extLst>
          </p:cNvPr>
          <p:cNvSpPr txBox="1">
            <a:spLocks/>
          </p:cNvSpPr>
          <p:nvPr/>
        </p:nvSpPr>
        <p:spPr>
          <a:xfrm>
            <a:off x="716720" y="1305162"/>
            <a:ext cx="4706904" cy="412981"/>
          </a:xfrm>
          <a:prstGeom prst="rect">
            <a:avLst/>
          </a:prstGeom>
        </p:spPr>
        <p:txBody>
          <a:bodyPr lIns="0" tIns="0" rIns="0" bIns="0" anchor="t"/>
          <a:lstStyle>
            <a:lvl1pPr algn="l" defTabSz="914400" rtl="0" eaLnBrk="1" latinLnBrk="0" hangingPunct="1">
              <a:lnSpc>
                <a:spcPct val="95000"/>
              </a:lnSpc>
              <a:spcBef>
                <a:spcPct val="0"/>
              </a:spcBef>
              <a:buNone/>
              <a:defRPr sz="2400" b="1" kern="1200" baseline="0">
                <a:solidFill>
                  <a:schemeClr val="tx1"/>
                </a:solidFill>
                <a:latin typeface="Arial" panose="020B0604020202020204" pitchFamily="34" charset="0"/>
                <a:ea typeface="+mj-ea"/>
                <a:cs typeface="Arial" panose="020B0604020202020204" pitchFamily="34" charset="0"/>
              </a:defRPr>
            </a:lvl1pPr>
          </a:lstStyle>
          <a:p>
            <a:pPr>
              <a:defRPr/>
            </a:pPr>
            <a:r>
              <a:rPr kumimoji="0" lang="en-US" sz="4000" b="0" i="1" u="none" strike="noStrike" kern="1200" cap="none" spc="0" normalizeH="0" baseline="0" noProof="0">
                <a:ln>
                  <a:noFill/>
                </a:ln>
                <a:solidFill>
                  <a:schemeClr val="bg1"/>
                </a:solidFill>
                <a:effectLst/>
                <a:uLnTx/>
                <a:uFillTx/>
              </a:rPr>
              <a:t>Prioritize</a:t>
            </a:r>
            <a:r>
              <a:rPr kumimoji="0" lang="en-US" sz="4000" u="none" strike="noStrike" kern="1200" cap="none" spc="0" normalizeH="0" baseline="0" noProof="0">
                <a:ln>
                  <a:noFill/>
                </a:ln>
                <a:solidFill>
                  <a:schemeClr val="bg1"/>
                </a:solidFill>
                <a:effectLst/>
                <a:uLnTx/>
                <a:uFillTx/>
              </a:rPr>
              <a:t> </a:t>
            </a:r>
            <a:r>
              <a:rPr kumimoji="0" lang="en-US" sz="4000" b="0" u="none" strike="noStrike" kern="1200" cap="none" spc="0" normalizeH="0" baseline="0" noProof="0">
                <a:ln>
                  <a:noFill/>
                </a:ln>
                <a:solidFill>
                  <a:schemeClr val="bg1"/>
                </a:solidFill>
                <a:effectLst/>
                <a:uLnTx/>
                <a:uFillTx/>
              </a:rPr>
              <a:t>your eyes</a:t>
            </a:r>
            <a:endParaRPr lang="en-US" sz="4000" b="0" u="none" strike="noStrike" kern="1200" cap="none" spc="0" normalizeH="0" baseline="0" noProof="0">
              <a:ln>
                <a:noFill/>
              </a:ln>
              <a:solidFill>
                <a:schemeClr val="bg1"/>
              </a:solidFill>
              <a:effectLst/>
              <a:uLnTx/>
              <a:uFillTx/>
            </a:endParaRPr>
          </a:p>
        </p:txBody>
      </p:sp>
      <p:pic>
        <p:nvPicPr>
          <p:cNvPr id="5" name="Graphic 4">
            <a:extLst>
              <a:ext uri="{FF2B5EF4-FFF2-40B4-BE49-F238E27FC236}">
                <a16:creationId xmlns:a16="http://schemas.microsoft.com/office/drawing/2014/main" id="{E2CF8679-E599-AB99-CEC4-6620FF8562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bwMode="black">
          <a:xfrm>
            <a:off x="243673" y="181954"/>
            <a:ext cx="1718093" cy="666045"/>
          </a:xfrm>
          <a:prstGeom prst="rect">
            <a:avLst/>
          </a:prstGeom>
        </p:spPr>
      </p:pic>
    </p:spTree>
    <p:extLst>
      <p:ext uri="{BB962C8B-B14F-4D97-AF65-F5344CB8AC3E}">
        <p14:creationId xmlns:p14="http://schemas.microsoft.com/office/powerpoint/2010/main" val="261749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F25E10-DBEC-5A83-6787-A70EA9134035}"/>
              </a:ext>
            </a:extLst>
          </p:cNvPr>
          <p:cNvSpPr>
            <a:spLocks noGrp="1"/>
          </p:cNvSpPr>
          <p:nvPr>
            <p:ph type="sldNum" sz="quarter" idx="12"/>
          </p:nvPr>
        </p:nvSpPr>
        <p:spPr/>
        <p:txBody>
          <a:bodyPr/>
          <a:lstStyle/>
          <a:p>
            <a:fld id="{BB333B34-C87C-402E-ABB0-13B7C9DEBBC4}" type="slidenum">
              <a:rPr lang="en-CA" smtClean="0"/>
              <a:pPr/>
              <a:t>8</a:t>
            </a:fld>
            <a:endParaRPr lang="en-CA"/>
          </a:p>
        </p:txBody>
      </p:sp>
      <p:sp>
        <p:nvSpPr>
          <p:cNvPr id="3" name="Title 2">
            <a:extLst>
              <a:ext uri="{FF2B5EF4-FFF2-40B4-BE49-F238E27FC236}">
                <a16:creationId xmlns:a16="http://schemas.microsoft.com/office/drawing/2014/main" id="{6F630748-6536-DB2A-C9BB-A96E9624D556}"/>
              </a:ext>
            </a:extLst>
          </p:cNvPr>
          <p:cNvSpPr txBox="1">
            <a:spLocks/>
          </p:cNvSpPr>
          <p:nvPr/>
        </p:nvSpPr>
        <p:spPr>
          <a:xfrm>
            <a:off x="1284033" y="1752981"/>
            <a:ext cx="3487664" cy="616528"/>
          </a:xfrm>
          <a:prstGeom prst="rect">
            <a:avLst/>
          </a:prstGeom>
        </p:spPr>
        <p:txBody>
          <a:bodyPr lIns="0" tIns="0" rIns="0" bIns="0"/>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pPr fontAlgn="base">
              <a:spcBef>
                <a:spcPts val="3600"/>
              </a:spcBef>
              <a:spcAft>
                <a:spcPts val="3600"/>
              </a:spcAft>
            </a:pPr>
            <a:r>
              <a:rPr lang="en-CA" sz="5400" b="0">
                <a:latin typeface="Arial" panose="020B0604020202020204" pitchFamily="34" charset="0"/>
                <a:ea typeface="Times New Roman" panose="02020603050405020304" pitchFamily="18" charset="0"/>
                <a:cs typeface="Arial" panose="020B0604020202020204" pitchFamily="34" charset="0"/>
              </a:rPr>
              <a:t>Thank</a:t>
            </a:r>
            <a:r>
              <a:rPr lang="en-CA" sz="5400">
                <a:latin typeface="Arial" panose="020B0604020202020204" pitchFamily="34" charset="0"/>
                <a:ea typeface="Times New Roman" panose="02020603050405020304" pitchFamily="18" charset="0"/>
                <a:cs typeface="Arial" panose="020B0604020202020204" pitchFamily="34" charset="0"/>
              </a:rPr>
              <a:t> </a:t>
            </a:r>
            <a:r>
              <a:rPr lang="en-CA" sz="5400" b="0" i="1">
                <a:latin typeface="Arial" panose="020B0604020202020204" pitchFamily="34" charset="0"/>
                <a:ea typeface="Times New Roman" panose="02020603050405020304" pitchFamily="18" charset="0"/>
                <a:cs typeface="Arial" panose="020B0604020202020204" pitchFamily="34" charset="0"/>
              </a:rPr>
              <a:t>you</a:t>
            </a:r>
            <a:endParaRPr lang="en-CA" sz="5400" b="0" i="1">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957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F17027-DB07-B6FF-E7AE-843AA08E95B0}"/>
              </a:ext>
            </a:extLst>
          </p:cNvPr>
          <p:cNvSpPr txBox="1"/>
          <p:nvPr/>
        </p:nvSpPr>
        <p:spPr>
          <a:xfrm>
            <a:off x="455613" y="5625356"/>
            <a:ext cx="7727414" cy="861774"/>
          </a:xfrm>
          <a:prstGeom prst="rect">
            <a:avLst/>
          </a:prstGeom>
          <a:noFill/>
        </p:spPr>
        <p:txBody>
          <a:bodyPr wrap="square" lIns="0" tIns="0" rIns="0" bIns="0" anchor="t">
            <a:spAutoFit/>
          </a:bodyPr>
          <a:lstStyle/>
          <a:p>
            <a:pPr algn="l"/>
            <a:r>
              <a:rPr lang="en-US" sz="800" i="0" err="1">
                <a:effectLst/>
                <a:latin typeface="Arial" panose="020B0604020202020204" pitchFamily="34" charset="0"/>
                <a:cs typeface="Arial" panose="020B0604020202020204" pitchFamily="34" charset="0"/>
              </a:rPr>
              <a:t>FYidoctors</a:t>
            </a:r>
            <a:r>
              <a:rPr lang="en-US" sz="800" i="0">
                <a:effectLst/>
                <a:latin typeface="Arial" panose="020B0604020202020204" pitchFamily="34" charset="0"/>
                <a:cs typeface="Arial" panose="020B0604020202020204" pitchFamily="34" charset="0"/>
              </a:rPr>
              <a:t> and </a:t>
            </a:r>
            <a:r>
              <a:rPr lang="en-US" sz="800" i="0" err="1">
                <a:effectLst/>
                <a:latin typeface="Arial" panose="020B0604020202020204" pitchFamily="34" charset="0"/>
                <a:cs typeface="Arial" panose="020B0604020202020204" pitchFamily="34" charset="0"/>
              </a:rPr>
              <a:t>Visique</a:t>
            </a:r>
            <a:r>
              <a:rPr lang="en-US" sz="800" i="0">
                <a:effectLst/>
                <a:latin typeface="Arial" panose="020B0604020202020204" pitchFamily="34" charset="0"/>
                <a:cs typeface="Arial" panose="020B0604020202020204" pitchFamily="34" charset="0"/>
              </a:rPr>
              <a:t> are registered trademarks of FYI Eye Care Services and Products Inc.​</a:t>
            </a:r>
          </a:p>
          <a:p>
            <a:pPr algn="l"/>
            <a:r>
              <a:rPr lang="en-US" sz="800" i="0" err="1">
                <a:effectLst/>
                <a:latin typeface="Arial" panose="020B0604020202020204" pitchFamily="34" charset="0"/>
                <a:cs typeface="Arial" panose="020B0604020202020204" pitchFamily="34" charset="0"/>
              </a:rPr>
              <a:t>BonLook</a:t>
            </a:r>
            <a:r>
              <a:rPr lang="en-US" sz="800" i="0">
                <a:effectLst/>
                <a:latin typeface="Arial" panose="020B0604020202020204" pitchFamily="34" charset="0"/>
                <a:cs typeface="Arial" panose="020B0604020202020204" pitchFamily="34" charset="0"/>
              </a:rPr>
              <a:t> is a registered trademark of </a:t>
            </a:r>
            <a:r>
              <a:rPr lang="en-US" sz="800" i="0" err="1">
                <a:effectLst/>
                <a:latin typeface="Arial" panose="020B0604020202020204" pitchFamily="34" charset="0"/>
                <a:cs typeface="Arial" panose="020B0604020202020204" pitchFamily="34" charset="0"/>
              </a:rPr>
              <a:t>BonLook</a:t>
            </a:r>
            <a:r>
              <a:rPr lang="en-US" sz="800" i="0">
                <a:effectLst/>
                <a:latin typeface="Arial" panose="020B0604020202020204" pitchFamily="34" charset="0"/>
                <a:cs typeface="Arial" panose="020B0604020202020204" pitchFamily="34" charset="0"/>
              </a:rPr>
              <a:t> Inc​</a:t>
            </a:r>
          </a:p>
          <a:p>
            <a:pPr algn="l"/>
            <a:endParaRPr lang="en-US" sz="800" b="1" i="0">
              <a:effectLst/>
              <a:latin typeface="Arial" panose="020B0604020202020204" pitchFamily="34" charset="0"/>
              <a:cs typeface="Arial" panose="020B0604020202020204" pitchFamily="34" charset="0"/>
            </a:endParaRPr>
          </a:p>
          <a:p>
            <a:pPr algn="l"/>
            <a:r>
              <a:rPr lang="en-US" sz="800" b="1" i="0">
                <a:effectLst/>
                <a:latin typeface="Arial" panose="020B0604020202020204" pitchFamily="34" charset="0"/>
                <a:cs typeface="Arial" panose="020B0604020202020204" pitchFamily="34" charset="0"/>
              </a:rPr>
              <a:t>The Manufacturers Life Insurance Company (Manulife)​</a:t>
            </a:r>
          </a:p>
          <a:p>
            <a:pPr algn="l"/>
            <a:r>
              <a:rPr lang="en-US" sz="800" b="1" i="0">
                <a:effectLst/>
                <a:latin typeface="Arial" panose="020B0604020202020204" pitchFamily="34" charset="0"/>
                <a:cs typeface="Arial" panose="020B0604020202020204" pitchFamily="34" charset="0"/>
              </a:rPr>
              <a:t>Group Benefit products and services are offered by The Manufacturers Life Insurance Company (Manulife).  </a:t>
            </a:r>
            <a:r>
              <a:rPr lang="en-US" sz="800" i="0">
                <a:effectLst/>
                <a:latin typeface="Arial" panose="020B0604020202020204" pitchFamily="34" charset="0"/>
                <a:cs typeface="Arial" panose="020B0604020202020204" pitchFamily="34" charset="0"/>
              </a:rPr>
              <a:t>Manulife, Stylized M Design, and Manulife &amp; Stylized M Design are ​trademarks of The Manufacturers Life Insurance Company and are used by it, and by its affiliates under license. ©2025 The Manufacturers Life Insurance Company. All rights reserved. ​Manulife, PO Box 2580, STN B Montreal QC H3B 5C6.</a:t>
            </a:r>
            <a:endParaRPr lang="en-US" sz="800">
              <a:effectLst/>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D889E83D-7FD6-260C-E275-3ADEA664C929}"/>
              </a:ext>
            </a:extLst>
          </p:cNvPr>
          <p:cNvSpPr>
            <a:spLocks noGrp="1"/>
          </p:cNvSpPr>
          <p:nvPr>
            <p:ph type="sldNum" sz="quarter" idx="12"/>
          </p:nvPr>
        </p:nvSpPr>
        <p:spPr>
          <a:xfrm>
            <a:off x="11449993" y="6399283"/>
            <a:ext cx="283219" cy="175694"/>
          </a:xfrm>
        </p:spPr>
        <p:txBody>
          <a:bodyPr/>
          <a:lstStyle/>
          <a:p>
            <a:fld id="{BB333B34-C87C-402E-ABB0-13B7C9DEBBC4}" type="slidenum">
              <a:rPr lang="en-CA" smtClean="0"/>
              <a:pPr/>
              <a:t>9</a:t>
            </a:fld>
            <a:endParaRPr lang="en-CA"/>
          </a:p>
        </p:txBody>
      </p:sp>
    </p:spTree>
    <p:custDataLst>
      <p:tags r:id="rId1"/>
    </p:custDataLst>
    <p:extLst>
      <p:ext uri="{BB962C8B-B14F-4D97-AF65-F5344CB8AC3E}">
        <p14:creationId xmlns:p14="http://schemas.microsoft.com/office/powerpoint/2010/main" val="325099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heme/theme1.xml><?xml version="1.0" encoding="utf-8"?>
<a:theme xmlns:a="http://schemas.openxmlformats.org/drawingml/2006/main" name="Manulife layouts">
  <a:themeElements>
    <a:clrScheme name="Theme">
      <a:dk1>
        <a:sysClr val="windowText" lastClr="000000"/>
      </a:dk1>
      <a:lt1>
        <a:sysClr val="window" lastClr="FFFFFF"/>
      </a:lt1>
      <a:dk2>
        <a:srgbClr val="282B3E"/>
      </a:dk2>
      <a:lt2>
        <a:srgbClr val="8E90A2"/>
      </a:lt2>
      <a:accent1>
        <a:srgbClr val="00A758"/>
      </a:accent1>
      <a:accent2>
        <a:srgbClr val="0000C1"/>
      </a:accent2>
      <a:accent3>
        <a:srgbClr val="EC6453"/>
      </a:accent3>
      <a:accent4>
        <a:srgbClr val="604584"/>
      </a:accent4>
      <a:accent5>
        <a:srgbClr val="F49600"/>
      </a:accent5>
      <a:accent6>
        <a:srgbClr val="06C7BA"/>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42D6D89F19B5459105CD71C275763F" ma:contentTypeVersion="20" ma:contentTypeDescription="Create a new document." ma:contentTypeScope="" ma:versionID="2e94fb7de0d9cc53fc4e27939fc4027a">
  <xsd:schema xmlns:xsd="http://www.w3.org/2001/XMLSchema" xmlns:xs="http://www.w3.org/2001/XMLSchema" xmlns:p="http://schemas.microsoft.com/office/2006/metadata/properties" xmlns:ns2="f0facff8-d3b4-4bf0-a889-60c3e232ebde" xmlns:ns3="9cf157bd-6a9f-4268-8de0-a5b3d364baf9" xmlns:ns4="c12886e0-e552-4999-964a-a6c2f4ccb2b1" targetNamespace="http://schemas.microsoft.com/office/2006/metadata/properties" ma:root="true" ma:fieldsID="35510e12fc27d3a8511b0583d84b59b7" ns2:_="" ns3:_="" ns4:_="">
    <xsd:import namespace="f0facff8-d3b4-4bf0-a889-60c3e232ebde"/>
    <xsd:import namespace="9cf157bd-6a9f-4268-8de0-a5b3d364baf9"/>
    <xsd:import namespace="c12886e0-e552-4999-964a-a6c2f4ccb2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4:TaxCatchAll" minOccurs="0"/>
                <xsd:element ref="ns2:Info"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facff8-d3b4-4bf0-a889-60c3e232eb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039845-d277-466e-a9af-ee1ca770c935" ma:termSetId="09814cd3-568e-fe90-9814-8d621ff8fb84" ma:anchorId="fba54fb3-c3e1-fe81-a776-ca4b69148c4d" ma:open="true" ma:isKeyword="false">
      <xsd:complexType>
        <xsd:sequence>
          <xsd:element ref="pc:Terms" minOccurs="0" maxOccurs="1"/>
        </xsd:sequence>
      </xsd:complexType>
    </xsd:element>
    <xsd:element name="Info" ma:index="24" nillable="true" ma:displayName="Info" ma:default="Document" ma:format="Dropdown" ma:internalName="Info">
      <xsd:simpleType>
        <xsd:restriction base="dms:Note">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f157bd-6a9f-4268-8de0-a5b3d364baf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2886e0-e552-4999-964a-a6c2f4ccb2b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8e441f1-2d9a-46ac-9b8a-62a372a6813b}" ma:internalName="TaxCatchAll" ma:showField="CatchAllData" ma:web="9cf157bd-6a9f-4268-8de0-a5b3d364ba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 xmlns="f0facff8-d3b4-4bf0-a889-60c3e232ebde">Document</Info>
    <lcf76f155ced4ddcb4097134ff3c332f xmlns="f0facff8-d3b4-4bf0-a889-60c3e232ebde">
      <Terms xmlns="http://schemas.microsoft.com/office/infopath/2007/PartnerControls"/>
    </lcf76f155ced4ddcb4097134ff3c332f>
    <TaxCatchAll xmlns="c12886e0-e552-4999-964a-a6c2f4ccb2b1" xsi:nil="true"/>
    <SharedWithUsers xmlns="9cf157bd-6a9f-4268-8de0-a5b3d364baf9">
      <UserInfo>
        <DisplayName>Eric Egan</DisplayName>
        <AccountId>96</AccountId>
        <AccountType/>
      </UserInfo>
      <UserInfo>
        <DisplayName>Jennifer Hanley</DisplayName>
        <AccountId>98</AccountId>
        <AccountType/>
      </UserInfo>
      <UserInfo>
        <DisplayName>Angie Hesselink</DisplayName>
        <AccountId>253</AccountId>
        <AccountType/>
      </UserInfo>
      <UserInfo>
        <DisplayName>Joe Whitney</DisplayName>
        <AccountId>90</AccountId>
        <AccountType/>
      </UserInfo>
      <UserInfo>
        <DisplayName>Jessica Landry</DisplayName>
        <AccountId>30</AccountId>
        <AccountType/>
      </UserInfo>
      <UserInfo>
        <DisplayName>Nicole Laporte</DisplayName>
        <AccountId>27</AccountId>
        <AccountType/>
      </UserInfo>
      <UserInfo>
        <DisplayName>Mandi Di Rezze</DisplayName>
        <AccountId>24</AccountId>
        <AccountType/>
      </UserInfo>
      <UserInfo>
        <DisplayName>Emily Vear</DisplayName>
        <AccountId>851</AccountId>
        <AccountType/>
      </UserInfo>
      <UserInfo>
        <DisplayName>Nicole Welbanks</DisplayName>
        <AccountId>19</AccountId>
        <AccountType/>
      </UserInfo>
      <UserInfo>
        <DisplayName>Lisa Arnold</DisplayName>
        <AccountId>757</AccountId>
        <AccountType/>
      </UserInfo>
      <UserInfo>
        <DisplayName>Andrea Bailey-Smith</DisplayName>
        <AccountId>170</AccountId>
        <AccountType/>
      </UserInfo>
      <UserInfo>
        <DisplayName>Jennifer Foubert</DisplayName>
        <AccountId>1026</AccountId>
        <AccountType/>
      </UserInfo>
      <UserInfo>
        <DisplayName>Doug Bryce</DisplayName>
        <AccountId>781</AccountId>
        <AccountType/>
      </UserInfo>
    </SharedWithUsers>
  </documentManagement>
</p:properties>
</file>

<file path=customXml/itemProps1.xml><?xml version="1.0" encoding="utf-8"?>
<ds:datastoreItem xmlns:ds="http://schemas.openxmlformats.org/officeDocument/2006/customXml" ds:itemID="{F116D493-AE76-4910-9744-4C5AD18BC658}">
  <ds:schemaRefs>
    <ds:schemaRef ds:uri="http://schemas.microsoft.com/sharepoint/v3/contenttype/forms"/>
  </ds:schemaRefs>
</ds:datastoreItem>
</file>

<file path=customXml/itemProps2.xml><?xml version="1.0" encoding="utf-8"?>
<ds:datastoreItem xmlns:ds="http://schemas.openxmlformats.org/officeDocument/2006/customXml" ds:itemID="{DDBFF544-EB33-47B2-BFFB-4EA77A07587A}">
  <ds:schemaRefs>
    <ds:schemaRef ds:uri="9cf157bd-6a9f-4268-8de0-a5b3d364baf9"/>
    <ds:schemaRef ds:uri="c12886e0-e552-4999-964a-a6c2f4ccb2b1"/>
    <ds:schemaRef ds:uri="f0facff8-d3b4-4bf0-a889-60c3e232eb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BBA2159-B589-4409-AC33-B2952F337347}">
  <ds:schemaRefs>
    <ds:schemaRef ds:uri="9cf157bd-6a9f-4268-8de0-a5b3d364baf9"/>
    <ds:schemaRef ds:uri="c12886e0-e552-4999-964a-a6c2f4ccb2b1"/>
    <ds:schemaRef ds:uri="f0facff8-d3b4-4bf0-a889-60c3e232eb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9</Slides>
  <Notes>4</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Manulife layouts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Galda</dc:creator>
  <cp:revision>16</cp:revision>
  <dcterms:created xsi:type="dcterms:W3CDTF">2015-03-19T18:06:20Z</dcterms:created>
  <dcterms:modified xsi:type="dcterms:W3CDTF">2025-05-21T21:33:13Z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a468cac-3ed3-4aa7-9fa5-1e8c064cf1ed_Enabled">
    <vt:lpwstr>true</vt:lpwstr>
  </property>
  <property fmtid="{D5CDD505-2E9C-101B-9397-08002B2CF9AE}" pid="3" name="MSIP_Label_9a468cac-3ed3-4aa7-9fa5-1e8c064cf1ed_SetDate">
    <vt:lpwstr>2024-01-31T17:05:59Z</vt:lpwstr>
  </property>
  <property fmtid="{D5CDD505-2E9C-101B-9397-08002B2CF9AE}" pid="4" name="MSIP_Label_9a468cac-3ed3-4aa7-9fa5-1e8c064cf1ed_Method">
    <vt:lpwstr>Privileged</vt:lpwstr>
  </property>
  <property fmtid="{D5CDD505-2E9C-101B-9397-08002B2CF9AE}" pid="5" name="MSIP_Label_9a468cac-3ed3-4aa7-9fa5-1e8c064cf1ed_Name">
    <vt:lpwstr>Information à usage interne - Internal</vt:lpwstr>
  </property>
  <property fmtid="{D5CDD505-2E9C-101B-9397-08002B2CF9AE}" pid="6" name="MSIP_Label_9a468cac-3ed3-4aa7-9fa5-1e8c064cf1ed_SiteId">
    <vt:lpwstr>5d3e2773-e07f-4432-a630-1a0f68a28a05</vt:lpwstr>
  </property>
  <property fmtid="{D5CDD505-2E9C-101B-9397-08002B2CF9AE}" pid="7" name="MSIP_Label_9a468cac-3ed3-4aa7-9fa5-1e8c064cf1ed_ActionId">
    <vt:lpwstr>7c3fd57f-55c7-4477-8e13-3f26c8be6ef6</vt:lpwstr>
  </property>
  <property fmtid="{D5CDD505-2E9C-101B-9397-08002B2CF9AE}" pid="8" name="MSIP_Label_9a468cac-3ed3-4aa7-9fa5-1e8c064cf1ed_ContentBits">
    <vt:lpwstr>2</vt:lpwstr>
  </property>
  <property fmtid="{D5CDD505-2E9C-101B-9397-08002B2CF9AE}" pid="9" name="ClassificationContentMarkingFooterLocations">
    <vt:lpwstr>Manulife layouts:5</vt:lpwstr>
  </property>
  <property fmtid="{D5CDD505-2E9C-101B-9397-08002B2CF9AE}" pid="10" name="ClassificationContentMarkingFooterText">
    <vt:lpwstr>Information à usage interne - Internal</vt:lpwstr>
  </property>
  <property fmtid="{D5CDD505-2E9C-101B-9397-08002B2CF9AE}" pid="11" name="ContentTypeId">
    <vt:lpwstr>0x0101007E42D6D89F19B5459105CD71C275763F</vt:lpwstr>
  </property>
  <property fmtid="{D5CDD505-2E9C-101B-9397-08002B2CF9AE}" pid="12" name="MediaServiceImageTags">
    <vt:lpwstr/>
  </property>
</Properties>
</file>