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33"/>
    <a:srgbClr val="76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7AE-E7DF-417E-8A2E-EB3C05495805}" type="datetimeFigureOut">
              <a:rPr lang="en-CA" smtClean="0"/>
              <a:t>11/09/2019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A325-E367-42A2-88A4-6B18E16A35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25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7AE-E7DF-417E-8A2E-EB3C05495805}" type="datetimeFigureOut">
              <a:rPr lang="en-CA" smtClean="0"/>
              <a:t>11/09/2019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A325-E367-42A2-88A4-6B18E16A35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3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7AE-E7DF-417E-8A2E-EB3C05495805}" type="datetimeFigureOut">
              <a:rPr lang="en-CA" smtClean="0"/>
              <a:t>11/09/2019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A325-E367-42A2-88A4-6B18E16A35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38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7AE-E7DF-417E-8A2E-EB3C05495805}" type="datetimeFigureOut">
              <a:rPr lang="en-CA" smtClean="0"/>
              <a:t>11/09/2019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A325-E367-42A2-88A4-6B18E16A35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784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7AE-E7DF-417E-8A2E-EB3C05495805}" type="datetimeFigureOut">
              <a:rPr lang="en-CA" smtClean="0"/>
              <a:t>11/09/2019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A325-E367-42A2-88A4-6B18E16A35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14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7AE-E7DF-417E-8A2E-EB3C05495805}" type="datetimeFigureOut">
              <a:rPr lang="en-CA" smtClean="0"/>
              <a:t>11/09/2019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A325-E367-42A2-88A4-6B18E16A35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4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7AE-E7DF-417E-8A2E-EB3C05495805}" type="datetimeFigureOut">
              <a:rPr lang="en-CA" smtClean="0"/>
              <a:t>11/09/2019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A325-E367-42A2-88A4-6B18E16A35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769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7AE-E7DF-417E-8A2E-EB3C05495805}" type="datetimeFigureOut">
              <a:rPr lang="en-CA" smtClean="0"/>
              <a:t>11/09/2019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A325-E367-42A2-88A4-6B18E16A35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036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7AE-E7DF-417E-8A2E-EB3C05495805}" type="datetimeFigureOut">
              <a:rPr lang="en-CA" smtClean="0"/>
              <a:t>11/09/2019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A325-E367-42A2-88A4-6B18E16A35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19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7AE-E7DF-417E-8A2E-EB3C05495805}" type="datetimeFigureOut">
              <a:rPr lang="en-CA" smtClean="0"/>
              <a:t>11/09/2019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A325-E367-42A2-88A4-6B18E16A35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44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7AE-E7DF-417E-8A2E-EB3C05495805}" type="datetimeFigureOut">
              <a:rPr lang="en-CA" smtClean="0"/>
              <a:t>11/09/2019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A325-E367-42A2-88A4-6B18E16A35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58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07AE-E7DF-417E-8A2E-EB3C05495805}" type="datetimeFigureOut">
              <a:rPr lang="en-CA" smtClean="0"/>
              <a:t>11/09/2019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A325-E367-42A2-88A4-6B18E16A35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9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1" y="0"/>
            <a:ext cx="9516975" cy="63513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10670" y="0"/>
            <a:ext cx="4581330" cy="6251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6947" y="2603243"/>
            <a:ext cx="3387012" cy="2556586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2000" dirty="0" smtClean="0">
                <a:latin typeface="Roboto" pitchFamily="2" charset="0"/>
                <a:ea typeface="Roboto" pitchFamily="2" charset="0"/>
              </a:rPr>
              <a:t>Date: </a:t>
            </a:r>
            <a:br>
              <a:rPr lang="en-US" sz="2000" dirty="0" smtClean="0">
                <a:latin typeface="Roboto" pitchFamily="2" charset="0"/>
                <a:ea typeface="Roboto" pitchFamily="2" charset="0"/>
              </a:rPr>
            </a:br>
            <a:r>
              <a:rPr lang="en-US" sz="2000" dirty="0" smtClean="0">
                <a:latin typeface="Roboto" pitchFamily="2" charset="0"/>
                <a:ea typeface="Roboto" pitchFamily="2" charset="0"/>
              </a:rPr>
              <a:t>Time:</a:t>
            </a:r>
            <a:br>
              <a:rPr lang="en-US" sz="2000" dirty="0" smtClean="0">
                <a:latin typeface="Roboto" pitchFamily="2" charset="0"/>
                <a:ea typeface="Roboto" pitchFamily="2" charset="0"/>
              </a:rPr>
            </a:br>
            <a:r>
              <a:rPr lang="en-US" sz="2000" dirty="0" smtClean="0">
                <a:latin typeface="Roboto" pitchFamily="2" charset="0"/>
                <a:ea typeface="Roboto" pitchFamily="2" charset="0"/>
              </a:rPr>
              <a:t>Location: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/>
            </a:r>
            <a:br>
              <a:rPr lang="en-US" sz="1800" dirty="0" smtClean="0">
                <a:latin typeface="Roboto" pitchFamily="2" charset="0"/>
                <a:ea typeface="Roboto" pitchFamily="2" charset="0"/>
              </a:rPr>
            </a:br>
            <a:r>
              <a:rPr lang="en-US" sz="1800" dirty="0" smtClean="0">
                <a:latin typeface="Roboto" pitchFamily="2" charset="0"/>
                <a:ea typeface="Roboto" pitchFamily="2" charset="0"/>
              </a:rPr>
              <a:t/>
            </a:r>
            <a:br>
              <a:rPr lang="en-US" sz="1800" dirty="0" smtClean="0">
                <a:latin typeface="Roboto" pitchFamily="2" charset="0"/>
                <a:ea typeface="Roboto" pitchFamily="2" charset="0"/>
              </a:rPr>
            </a:br>
            <a:r>
              <a:rPr lang="en-US" sz="1600" dirty="0" smtClean="0">
                <a:latin typeface="Roboto" pitchFamily="2" charset="0"/>
                <a:ea typeface="Roboto" pitchFamily="2" charset="0"/>
              </a:rPr>
              <a:t>Type a short sentence describing your event and who is invited here. Remember, keep it really short. Slides only display for 7 seconds.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/>
            </a:r>
            <a:br>
              <a:rPr lang="en-US" sz="1800" dirty="0" smtClean="0">
                <a:latin typeface="Roboto" pitchFamily="2" charset="0"/>
                <a:ea typeface="Roboto" pitchFamily="2" charset="0"/>
              </a:rPr>
            </a:b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endParaRPr lang="en-CA" sz="1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-15500" y="5159829"/>
            <a:ext cx="12232331" cy="1768153"/>
          </a:xfrm>
          <a:custGeom>
            <a:avLst/>
            <a:gdLst>
              <a:gd name="connsiteX0" fmla="*/ 0 w 12213771"/>
              <a:gd name="connsiteY0" fmla="*/ 1530221 h 1530221"/>
              <a:gd name="connsiteX1" fmla="*/ 12213771 w 12213771"/>
              <a:gd name="connsiteY1" fmla="*/ 1530221 h 1530221"/>
              <a:gd name="connsiteX2" fmla="*/ 12213771 w 12213771"/>
              <a:gd name="connsiteY2" fmla="*/ 0 h 1530221"/>
              <a:gd name="connsiteX3" fmla="*/ 18661 w 12213771"/>
              <a:gd name="connsiteY3" fmla="*/ 858417 h 1530221"/>
              <a:gd name="connsiteX4" fmla="*/ 0 w 12213771"/>
              <a:gd name="connsiteY4" fmla="*/ 1530221 h 1530221"/>
              <a:gd name="connsiteX0" fmla="*/ 0 w 12213771"/>
              <a:gd name="connsiteY0" fmla="*/ 1530221 h 1530221"/>
              <a:gd name="connsiteX1" fmla="*/ 12213771 w 12213771"/>
              <a:gd name="connsiteY1" fmla="*/ 1530221 h 1530221"/>
              <a:gd name="connsiteX2" fmla="*/ 12213771 w 12213771"/>
              <a:gd name="connsiteY2" fmla="*/ 0 h 1530221"/>
              <a:gd name="connsiteX3" fmla="*/ 27943 w 12213771"/>
              <a:gd name="connsiteY3" fmla="*/ 877078 h 1530221"/>
              <a:gd name="connsiteX4" fmla="*/ 0 w 12213771"/>
              <a:gd name="connsiteY4" fmla="*/ 1530221 h 1530221"/>
              <a:gd name="connsiteX0" fmla="*/ 0 w 12185928"/>
              <a:gd name="connsiteY0" fmla="*/ 1530221 h 1530221"/>
              <a:gd name="connsiteX1" fmla="*/ 12185928 w 12185928"/>
              <a:gd name="connsiteY1" fmla="*/ 1530221 h 1530221"/>
              <a:gd name="connsiteX2" fmla="*/ 12185928 w 12185928"/>
              <a:gd name="connsiteY2" fmla="*/ 0 h 1530221"/>
              <a:gd name="connsiteX3" fmla="*/ 100 w 12185928"/>
              <a:gd name="connsiteY3" fmla="*/ 877078 h 1530221"/>
              <a:gd name="connsiteX4" fmla="*/ 0 w 12185928"/>
              <a:gd name="connsiteY4" fmla="*/ 1530221 h 1530221"/>
              <a:gd name="connsiteX0" fmla="*/ 0 w 12185928"/>
              <a:gd name="connsiteY0" fmla="*/ 1530221 h 1530221"/>
              <a:gd name="connsiteX1" fmla="*/ 12185928 w 12185928"/>
              <a:gd name="connsiteY1" fmla="*/ 1530221 h 1530221"/>
              <a:gd name="connsiteX2" fmla="*/ 12185928 w 12185928"/>
              <a:gd name="connsiteY2" fmla="*/ 0 h 1530221"/>
              <a:gd name="connsiteX3" fmla="*/ 27944 w 12185928"/>
              <a:gd name="connsiteY3" fmla="*/ 858417 h 1530221"/>
              <a:gd name="connsiteX4" fmla="*/ 0 w 12185928"/>
              <a:gd name="connsiteY4" fmla="*/ 1530221 h 1530221"/>
              <a:gd name="connsiteX0" fmla="*/ 222644 w 12157985"/>
              <a:gd name="connsiteY0" fmla="*/ 1530221 h 1530221"/>
              <a:gd name="connsiteX1" fmla="*/ 12157985 w 12157985"/>
              <a:gd name="connsiteY1" fmla="*/ 1530221 h 1530221"/>
              <a:gd name="connsiteX2" fmla="*/ 12157985 w 12157985"/>
              <a:gd name="connsiteY2" fmla="*/ 0 h 1530221"/>
              <a:gd name="connsiteX3" fmla="*/ 1 w 12157985"/>
              <a:gd name="connsiteY3" fmla="*/ 858417 h 1530221"/>
              <a:gd name="connsiteX4" fmla="*/ 222644 w 12157985"/>
              <a:gd name="connsiteY4" fmla="*/ 1530221 h 1530221"/>
              <a:gd name="connsiteX0" fmla="*/ 9182 w 12157985"/>
              <a:gd name="connsiteY0" fmla="*/ 1520891 h 1530221"/>
              <a:gd name="connsiteX1" fmla="*/ 12157985 w 12157985"/>
              <a:gd name="connsiteY1" fmla="*/ 1530221 h 1530221"/>
              <a:gd name="connsiteX2" fmla="*/ 12157985 w 12157985"/>
              <a:gd name="connsiteY2" fmla="*/ 0 h 1530221"/>
              <a:gd name="connsiteX3" fmla="*/ 1 w 12157985"/>
              <a:gd name="connsiteY3" fmla="*/ 858417 h 1530221"/>
              <a:gd name="connsiteX4" fmla="*/ 9182 w 12157985"/>
              <a:gd name="connsiteY4" fmla="*/ 1520891 h 1530221"/>
              <a:gd name="connsiteX0" fmla="*/ 9182 w 12157985"/>
              <a:gd name="connsiteY0" fmla="*/ 1280705 h 1290035"/>
              <a:gd name="connsiteX1" fmla="*/ 12157985 w 12157985"/>
              <a:gd name="connsiteY1" fmla="*/ 1290035 h 1290035"/>
              <a:gd name="connsiteX2" fmla="*/ 12157985 w 12157985"/>
              <a:gd name="connsiteY2" fmla="*/ 0 h 1290035"/>
              <a:gd name="connsiteX3" fmla="*/ 1 w 12157985"/>
              <a:gd name="connsiteY3" fmla="*/ 618231 h 1290035"/>
              <a:gd name="connsiteX4" fmla="*/ 9182 w 12157985"/>
              <a:gd name="connsiteY4" fmla="*/ 1280705 h 1290035"/>
              <a:gd name="connsiteX0" fmla="*/ 18462 w 12167265"/>
              <a:gd name="connsiteY0" fmla="*/ 1280705 h 1290035"/>
              <a:gd name="connsiteX1" fmla="*/ 12167265 w 12167265"/>
              <a:gd name="connsiteY1" fmla="*/ 1290035 h 1290035"/>
              <a:gd name="connsiteX2" fmla="*/ 12167265 w 12167265"/>
              <a:gd name="connsiteY2" fmla="*/ 0 h 1290035"/>
              <a:gd name="connsiteX3" fmla="*/ 0 w 12167265"/>
              <a:gd name="connsiteY3" fmla="*/ 563995 h 1290035"/>
              <a:gd name="connsiteX4" fmla="*/ 18462 w 12167265"/>
              <a:gd name="connsiteY4" fmla="*/ 1280705 h 129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7265" h="1290035">
                <a:moveTo>
                  <a:pt x="18462" y="1280705"/>
                </a:moveTo>
                <a:lnTo>
                  <a:pt x="12167265" y="1290035"/>
                </a:lnTo>
                <a:lnTo>
                  <a:pt x="12167265" y="0"/>
                </a:lnTo>
                <a:lnTo>
                  <a:pt x="0" y="563995"/>
                </a:lnTo>
                <a:cubicBezTo>
                  <a:pt x="-33" y="781709"/>
                  <a:pt x="18495" y="1062991"/>
                  <a:pt x="18462" y="1280705"/>
                </a:cubicBezTo>
                <a:close/>
              </a:path>
            </a:pathLst>
          </a:custGeom>
          <a:solidFill>
            <a:srgbClr val="0062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6947" y="640081"/>
            <a:ext cx="3904759" cy="1939834"/>
          </a:xfrm>
        </p:spPr>
        <p:txBody>
          <a:bodyPr>
            <a:noAutofit/>
          </a:bodyPr>
          <a:lstStyle/>
          <a:p>
            <a:pPr algn="l"/>
            <a:r>
              <a:rPr lang="en-CA" sz="7200" b="1" dirty="0" smtClean="0">
                <a:solidFill>
                  <a:srgbClr val="76B900"/>
                </a:solidFill>
                <a:latin typeface="Roboto" pitchFamily="2" charset="0"/>
                <a:ea typeface="Roboto" pitchFamily="2" charset="0"/>
              </a:rPr>
              <a:t>EVENT</a:t>
            </a:r>
            <a:br>
              <a:rPr lang="en-CA" sz="7200" b="1" dirty="0" smtClean="0">
                <a:solidFill>
                  <a:srgbClr val="76B900"/>
                </a:solidFill>
                <a:latin typeface="Roboto" pitchFamily="2" charset="0"/>
                <a:ea typeface="Roboto" pitchFamily="2" charset="0"/>
              </a:rPr>
            </a:br>
            <a:r>
              <a:rPr lang="en-CA" sz="7200" b="1" dirty="0" smtClean="0">
                <a:solidFill>
                  <a:srgbClr val="76B900"/>
                </a:solidFill>
                <a:latin typeface="Roboto" pitchFamily="2" charset="0"/>
                <a:ea typeface="Roboto" pitchFamily="2" charset="0"/>
              </a:rPr>
              <a:t>NAME</a:t>
            </a:r>
            <a:endParaRPr lang="en-CA" sz="7200" b="1" dirty="0">
              <a:solidFill>
                <a:srgbClr val="76B900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16" y="5772665"/>
            <a:ext cx="2793690" cy="8987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0469" y="6125588"/>
            <a:ext cx="607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Learn more at &lt;short web address&gt;</a:t>
            </a:r>
            <a:endParaRPr lang="en-CA" sz="28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88" y="1688842"/>
            <a:ext cx="10515600" cy="335435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 smtClean="0">
                <a:solidFill>
                  <a:srgbClr val="006233"/>
                </a:solidFill>
                <a:latin typeface="Roboto" pitchFamily="2" charset="0"/>
                <a:ea typeface="Roboto" pitchFamily="2" charset="0"/>
              </a:rPr>
              <a:t>ANNOUNCEMENT HEADLINE</a:t>
            </a:r>
            <a:r>
              <a:rPr lang="en-US" dirty="0" smtClean="0">
                <a:latin typeface="Roboto" pitchFamily="2" charset="0"/>
                <a:ea typeface="Roboto" pitchFamily="2" charset="0"/>
              </a:rPr>
              <a:t/>
            </a:r>
            <a:br>
              <a:rPr lang="en-US" dirty="0" smtClean="0">
                <a:latin typeface="Roboto" pitchFamily="2" charset="0"/>
                <a:ea typeface="Roboto" pitchFamily="2" charset="0"/>
              </a:rPr>
            </a:br>
            <a:r>
              <a:rPr lang="en-US" dirty="0" smtClean="0">
                <a:latin typeface="Roboto" pitchFamily="2" charset="0"/>
                <a:ea typeface="Roboto" pitchFamily="2" charset="0"/>
              </a:rPr>
              <a:t/>
            </a:r>
            <a:br>
              <a:rPr lang="en-US" dirty="0" smtClean="0">
                <a:latin typeface="Roboto" pitchFamily="2" charset="0"/>
                <a:ea typeface="Roboto" pitchFamily="2" charset="0"/>
              </a:rPr>
            </a:br>
            <a:r>
              <a:rPr lang="en-US" sz="2400" dirty="0" smtClean="0">
                <a:latin typeface="Roboto" pitchFamily="2" charset="0"/>
                <a:ea typeface="Roboto" pitchFamily="2" charset="0"/>
              </a:rPr>
              <a:t>Write a short description of your announcement that will entice your audience to visit your website to learn more. Remember, keep it really short. Slides only display for 7 seconds.  If you have a deadline, include it in </a:t>
            </a:r>
            <a:r>
              <a:rPr lang="en-US" sz="2400" b="1" dirty="0" smtClean="0">
                <a:latin typeface="Roboto" pitchFamily="2" charset="0"/>
                <a:ea typeface="Roboto" pitchFamily="2" charset="0"/>
              </a:rPr>
              <a:t>BOLD. </a:t>
            </a:r>
            <a:r>
              <a:rPr lang="en-US" b="1" dirty="0" smtClean="0">
                <a:latin typeface="Roboto" pitchFamily="2" charset="0"/>
                <a:ea typeface="Roboto" pitchFamily="2" charset="0"/>
              </a:rPr>
              <a:t/>
            </a:r>
            <a:br>
              <a:rPr lang="en-US" b="1" dirty="0" smtClean="0">
                <a:latin typeface="Roboto" pitchFamily="2" charset="0"/>
                <a:ea typeface="Roboto" pitchFamily="2" charset="0"/>
              </a:rPr>
            </a:br>
            <a:endParaRPr lang="en-CA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-15500" y="5374433"/>
            <a:ext cx="12232331" cy="1553549"/>
          </a:xfrm>
          <a:custGeom>
            <a:avLst/>
            <a:gdLst>
              <a:gd name="connsiteX0" fmla="*/ 0 w 12213771"/>
              <a:gd name="connsiteY0" fmla="*/ 1530221 h 1530221"/>
              <a:gd name="connsiteX1" fmla="*/ 12213771 w 12213771"/>
              <a:gd name="connsiteY1" fmla="*/ 1530221 h 1530221"/>
              <a:gd name="connsiteX2" fmla="*/ 12213771 w 12213771"/>
              <a:gd name="connsiteY2" fmla="*/ 0 h 1530221"/>
              <a:gd name="connsiteX3" fmla="*/ 18661 w 12213771"/>
              <a:gd name="connsiteY3" fmla="*/ 858417 h 1530221"/>
              <a:gd name="connsiteX4" fmla="*/ 0 w 12213771"/>
              <a:gd name="connsiteY4" fmla="*/ 1530221 h 1530221"/>
              <a:gd name="connsiteX0" fmla="*/ 0 w 12213771"/>
              <a:gd name="connsiteY0" fmla="*/ 1530221 h 1530221"/>
              <a:gd name="connsiteX1" fmla="*/ 12213771 w 12213771"/>
              <a:gd name="connsiteY1" fmla="*/ 1530221 h 1530221"/>
              <a:gd name="connsiteX2" fmla="*/ 12213771 w 12213771"/>
              <a:gd name="connsiteY2" fmla="*/ 0 h 1530221"/>
              <a:gd name="connsiteX3" fmla="*/ 27943 w 12213771"/>
              <a:gd name="connsiteY3" fmla="*/ 877078 h 1530221"/>
              <a:gd name="connsiteX4" fmla="*/ 0 w 12213771"/>
              <a:gd name="connsiteY4" fmla="*/ 1530221 h 1530221"/>
              <a:gd name="connsiteX0" fmla="*/ 0 w 12185928"/>
              <a:gd name="connsiteY0" fmla="*/ 1530221 h 1530221"/>
              <a:gd name="connsiteX1" fmla="*/ 12185928 w 12185928"/>
              <a:gd name="connsiteY1" fmla="*/ 1530221 h 1530221"/>
              <a:gd name="connsiteX2" fmla="*/ 12185928 w 12185928"/>
              <a:gd name="connsiteY2" fmla="*/ 0 h 1530221"/>
              <a:gd name="connsiteX3" fmla="*/ 100 w 12185928"/>
              <a:gd name="connsiteY3" fmla="*/ 877078 h 1530221"/>
              <a:gd name="connsiteX4" fmla="*/ 0 w 12185928"/>
              <a:gd name="connsiteY4" fmla="*/ 1530221 h 1530221"/>
              <a:gd name="connsiteX0" fmla="*/ 0 w 12185928"/>
              <a:gd name="connsiteY0" fmla="*/ 1530221 h 1530221"/>
              <a:gd name="connsiteX1" fmla="*/ 12185928 w 12185928"/>
              <a:gd name="connsiteY1" fmla="*/ 1530221 h 1530221"/>
              <a:gd name="connsiteX2" fmla="*/ 12185928 w 12185928"/>
              <a:gd name="connsiteY2" fmla="*/ 0 h 1530221"/>
              <a:gd name="connsiteX3" fmla="*/ 27944 w 12185928"/>
              <a:gd name="connsiteY3" fmla="*/ 858417 h 1530221"/>
              <a:gd name="connsiteX4" fmla="*/ 0 w 12185928"/>
              <a:gd name="connsiteY4" fmla="*/ 1530221 h 1530221"/>
              <a:gd name="connsiteX0" fmla="*/ 222644 w 12157985"/>
              <a:gd name="connsiteY0" fmla="*/ 1530221 h 1530221"/>
              <a:gd name="connsiteX1" fmla="*/ 12157985 w 12157985"/>
              <a:gd name="connsiteY1" fmla="*/ 1530221 h 1530221"/>
              <a:gd name="connsiteX2" fmla="*/ 12157985 w 12157985"/>
              <a:gd name="connsiteY2" fmla="*/ 0 h 1530221"/>
              <a:gd name="connsiteX3" fmla="*/ 1 w 12157985"/>
              <a:gd name="connsiteY3" fmla="*/ 858417 h 1530221"/>
              <a:gd name="connsiteX4" fmla="*/ 222644 w 12157985"/>
              <a:gd name="connsiteY4" fmla="*/ 1530221 h 1530221"/>
              <a:gd name="connsiteX0" fmla="*/ 9182 w 12157985"/>
              <a:gd name="connsiteY0" fmla="*/ 1520891 h 1530221"/>
              <a:gd name="connsiteX1" fmla="*/ 12157985 w 12157985"/>
              <a:gd name="connsiteY1" fmla="*/ 1530221 h 1530221"/>
              <a:gd name="connsiteX2" fmla="*/ 12157985 w 12157985"/>
              <a:gd name="connsiteY2" fmla="*/ 0 h 1530221"/>
              <a:gd name="connsiteX3" fmla="*/ 1 w 12157985"/>
              <a:gd name="connsiteY3" fmla="*/ 858417 h 1530221"/>
              <a:gd name="connsiteX4" fmla="*/ 9182 w 12157985"/>
              <a:gd name="connsiteY4" fmla="*/ 1520891 h 1530221"/>
              <a:gd name="connsiteX0" fmla="*/ 9182 w 12157985"/>
              <a:gd name="connsiteY0" fmla="*/ 1280705 h 1290035"/>
              <a:gd name="connsiteX1" fmla="*/ 12157985 w 12157985"/>
              <a:gd name="connsiteY1" fmla="*/ 1290035 h 1290035"/>
              <a:gd name="connsiteX2" fmla="*/ 12157985 w 12157985"/>
              <a:gd name="connsiteY2" fmla="*/ 0 h 1290035"/>
              <a:gd name="connsiteX3" fmla="*/ 1 w 12157985"/>
              <a:gd name="connsiteY3" fmla="*/ 618231 h 1290035"/>
              <a:gd name="connsiteX4" fmla="*/ 9182 w 12157985"/>
              <a:gd name="connsiteY4" fmla="*/ 1280705 h 1290035"/>
              <a:gd name="connsiteX0" fmla="*/ 18462 w 12167265"/>
              <a:gd name="connsiteY0" fmla="*/ 1280705 h 1290035"/>
              <a:gd name="connsiteX1" fmla="*/ 12167265 w 12167265"/>
              <a:gd name="connsiteY1" fmla="*/ 1290035 h 1290035"/>
              <a:gd name="connsiteX2" fmla="*/ 12167265 w 12167265"/>
              <a:gd name="connsiteY2" fmla="*/ 0 h 1290035"/>
              <a:gd name="connsiteX3" fmla="*/ 0 w 12167265"/>
              <a:gd name="connsiteY3" fmla="*/ 563995 h 1290035"/>
              <a:gd name="connsiteX4" fmla="*/ 18462 w 12167265"/>
              <a:gd name="connsiteY4" fmla="*/ 1280705 h 129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7265" h="1290035">
                <a:moveTo>
                  <a:pt x="18462" y="1280705"/>
                </a:moveTo>
                <a:lnTo>
                  <a:pt x="12167265" y="1290035"/>
                </a:lnTo>
                <a:lnTo>
                  <a:pt x="12167265" y="0"/>
                </a:lnTo>
                <a:lnTo>
                  <a:pt x="0" y="563995"/>
                </a:lnTo>
                <a:cubicBezTo>
                  <a:pt x="-33" y="781709"/>
                  <a:pt x="18495" y="1062991"/>
                  <a:pt x="18462" y="1280705"/>
                </a:cubicBezTo>
                <a:close/>
              </a:path>
            </a:pathLst>
          </a:custGeom>
          <a:solidFill>
            <a:srgbClr val="0062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16" y="5772665"/>
            <a:ext cx="2793690" cy="898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88" y="4450031"/>
            <a:ext cx="8532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233"/>
                </a:solidFill>
                <a:latin typeface="Roboto" pitchFamily="2" charset="0"/>
                <a:ea typeface="Roboto" pitchFamily="2" charset="0"/>
              </a:rPr>
              <a:t>Learn more at &lt;short web address&gt;. Questions? contact &lt;email address&gt;</a:t>
            </a:r>
            <a:endParaRPr lang="en-CA" sz="2000" b="1" dirty="0">
              <a:solidFill>
                <a:srgbClr val="006233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10800000">
            <a:off x="-15504" y="-1"/>
            <a:ext cx="12223001" cy="1035698"/>
          </a:xfrm>
          <a:custGeom>
            <a:avLst/>
            <a:gdLst>
              <a:gd name="connsiteX0" fmla="*/ 0 w 12213771"/>
              <a:gd name="connsiteY0" fmla="*/ 1530221 h 1530221"/>
              <a:gd name="connsiteX1" fmla="*/ 12213771 w 12213771"/>
              <a:gd name="connsiteY1" fmla="*/ 1530221 h 1530221"/>
              <a:gd name="connsiteX2" fmla="*/ 12213771 w 12213771"/>
              <a:gd name="connsiteY2" fmla="*/ 0 h 1530221"/>
              <a:gd name="connsiteX3" fmla="*/ 18661 w 12213771"/>
              <a:gd name="connsiteY3" fmla="*/ 858417 h 1530221"/>
              <a:gd name="connsiteX4" fmla="*/ 0 w 12213771"/>
              <a:gd name="connsiteY4" fmla="*/ 1530221 h 1530221"/>
              <a:gd name="connsiteX0" fmla="*/ 0 w 12213771"/>
              <a:gd name="connsiteY0" fmla="*/ 1530221 h 1530221"/>
              <a:gd name="connsiteX1" fmla="*/ 12213771 w 12213771"/>
              <a:gd name="connsiteY1" fmla="*/ 1530221 h 1530221"/>
              <a:gd name="connsiteX2" fmla="*/ 12213771 w 12213771"/>
              <a:gd name="connsiteY2" fmla="*/ 0 h 1530221"/>
              <a:gd name="connsiteX3" fmla="*/ 27943 w 12213771"/>
              <a:gd name="connsiteY3" fmla="*/ 877078 h 1530221"/>
              <a:gd name="connsiteX4" fmla="*/ 0 w 12213771"/>
              <a:gd name="connsiteY4" fmla="*/ 1530221 h 1530221"/>
              <a:gd name="connsiteX0" fmla="*/ 0 w 12185928"/>
              <a:gd name="connsiteY0" fmla="*/ 1530221 h 1530221"/>
              <a:gd name="connsiteX1" fmla="*/ 12185928 w 12185928"/>
              <a:gd name="connsiteY1" fmla="*/ 1530221 h 1530221"/>
              <a:gd name="connsiteX2" fmla="*/ 12185928 w 12185928"/>
              <a:gd name="connsiteY2" fmla="*/ 0 h 1530221"/>
              <a:gd name="connsiteX3" fmla="*/ 100 w 12185928"/>
              <a:gd name="connsiteY3" fmla="*/ 877078 h 1530221"/>
              <a:gd name="connsiteX4" fmla="*/ 0 w 12185928"/>
              <a:gd name="connsiteY4" fmla="*/ 1530221 h 1530221"/>
              <a:gd name="connsiteX0" fmla="*/ 0 w 12185928"/>
              <a:gd name="connsiteY0" fmla="*/ 1530221 h 1530221"/>
              <a:gd name="connsiteX1" fmla="*/ 12185928 w 12185928"/>
              <a:gd name="connsiteY1" fmla="*/ 1530221 h 1530221"/>
              <a:gd name="connsiteX2" fmla="*/ 12185928 w 12185928"/>
              <a:gd name="connsiteY2" fmla="*/ 0 h 1530221"/>
              <a:gd name="connsiteX3" fmla="*/ 27944 w 12185928"/>
              <a:gd name="connsiteY3" fmla="*/ 858417 h 1530221"/>
              <a:gd name="connsiteX4" fmla="*/ 0 w 12185928"/>
              <a:gd name="connsiteY4" fmla="*/ 1530221 h 1530221"/>
              <a:gd name="connsiteX0" fmla="*/ 222644 w 12157985"/>
              <a:gd name="connsiteY0" fmla="*/ 1530221 h 1530221"/>
              <a:gd name="connsiteX1" fmla="*/ 12157985 w 12157985"/>
              <a:gd name="connsiteY1" fmla="*/ 1530221 h 1530221"/>
              <a:gd name="connsiteX2" fmla="*/ 12157985 w 12157985"/>
              <a:gd name="connsiteY2" fmla="*/ 0 h 1530221"/>
              <a:gd name="connsiteX3" fmla="*/ 1 w 12157985"/>
              <a:gd name="connsiteY3" fmla="*/ 858417 h 1530221"/>
              <a:gd name="connsiteX4" fmla="*/ 222644 w 12157985"/>
              <a:gd name="connsiteY4" fmla="*/ 1530221 h 1530221"/>
              <a:gd name="connsiteX0" fmla="*/ 9182 w 12157985"/>
              <a:gd name="connsiteY0" fmla="*/ 1520891 h 1530221"/>
              <a:gd name="connsiteX1" fmla="*/ 12157985 w 12157985"/>
              <a:gd name="connsiteY1" fmla="*/ 1530221 h 1530221"/>
              <a:gd name="connsiteX2" fmla="*/ 12157985 w 12157985"/>
              <a:gd name="connsiteY2" fmla="*/ 0 h 1530221"/>
              <a:gd name="connsiteX3" fmla="*/ 1 w 12157985"/>
              <a:gd name="connsiteY3" fmla="*/ 858417 h 1530221"/>
              <a:gd name="connsiteX4" fmla="*/ 9182 w 12157985"/>
              <a:gd name="connsiteY4" fmla="*/ 1520891 h 153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7985" h="1530221">
                <a:moveTo>
                  <a:pt x="9182" y="1520891"/>
                </a:moveTo>
                <a:lnTo>
                  <a:pt x="12157985" y="1530221"/>
                </a:lnTo>
                <a:lnTo>
                  <a:pt x="12157985" y="0"/>
                </a:lnTo>
                <a:lnTo>
                  <a:pt x="1" y="858417"/>
                </a:lnTo>
                <a:cubicBezTo>
                  <a:pt x="-32" y="1076131"/>
                  <a:pt x="9215" y="1303177"/>
                  <a:pt x="9182" y="1520891"/>
                </a:cubicBezTo>
                <a:close/>
              </a:path>
            </a:pathLst>
          </a:custGeom>
          <a:solidFill>
            <a:srgbClr val="76B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63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28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Office Theme</vt:lpstr>
      <vt:lpstr>EVENT NAME</vt:lpstr>
      <vt:lpstr>PowerPoint Presentation</vt:lpstr>
    </vt:vector>
  </TitlesOfParts>
  <Company>University of the Fraser Valley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Tary</dc:creator>
  <cp:lastModifiedBy>Marie Tary</cp:lastModifiedBy>
  <cp:revision>7</cp:revision>
  <dcterms:created xsi:type="dcterms:W3CDTF">2019-09-11T20:49:55Z</dcterms:created>
  <dcterms:modified xsi:type="dcterms:W3CDTF">2019-09-11T21:47:35Z</dcterms:modified>
</cp:coreProperties>
</file>